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2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3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4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5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6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7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42" r:id="rId2"/>
    <p:sldMasterId id="2147483854" r:id="rId3"/>
    <p:sldMasterId id="2147483866" r:id="rId4"/>
    <p:sldMasterId id="2147483878" r:id="rId5"/>
    <p:sldMasterId id="2147483890" r:id="rId6"/>
    <p:sldMasterId id="2147483902" r:id="rId7"/>
    <p:sldMasterId id="2147483914" r:id="rId8"/>
    <p:sldMasterId id="2147483943" r:id="rId9"/>
    <p:sldMasterId id="2147483948" r:id="rId10"/>
    <p:sldMasterId id="2147483960" r:id="rId11"/>
    <p:sldMasterId id="2147483972" r:id="rId12"/>
    <p:sldMasterId id="2147483984" r:id="rId13"/>
    <p:sldMasterId id="2147483996" r:id="rId14"/>
    <p:sldMasterId id="2147484008" r:id="rId15"/>
    <p:sldMasterId id="2147484020" r:id="rId16"/>
    <p:sldMasterId id="2147484032" r:id="rId17"/>
    <p:sldMasterId id="2147484039" r:id="rId18"/>
  </p:sldMasterIdLst>
  <p:notesMasterIdLst>
    <p:notesMasterId r:id="rId30"/>
  </p:notesMasterIdLst>
  <p:handoutMasterIdLst>
    <p:handoutMasterId r:id="rId31"/>
  </p:handoutMasterIdLst>
  <p:sldIdLst>
    <p:sldId id="765" r:id="rId19"/>
    <p:sldId id="766" r:id="rId20"/>
    <p:sldId id="767" r:id="rId21"/>
    <p:sldId id="773" r:id="rId22"/>
    <p:sldId id="768" r:id="rId23"/>
    <p:sldId id="769" r:id="rId24"/>
    <p:sldId id="771" r:id="rId25"/>
    <p:sldId id="772" r:id="rId26"/>
    <p:sldId id="778" r:id="rId27"/>
    <p:sldId id="775" r:id="rId28"/>
    <p:sldId id="776" r:id="rId29"/>
  </p:sldIdLst>
  <p:sldSz cx="12192000" cy="6858000"/>
  <p:notesSz cx="9872663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lya Basesen" initials="HB" lastIdx="2" clrIdx="0"/>
  <p:cmAuthor id="1" name="Hasan Selçuk Selek" initials="HSS" lastIdx="36" clrIdx="1">
    <p:extLst>
      <p:ext uri="{19B8F6BF-5375-455C-9EA6-DF929625EA0E}">
        <p15:presenceInfo xmlns:p15="http://schemas.microsoft.com/office/powerpoint/2012/main" userId="Hasan Selçuk Selek" providerId="None"/>
      </p:ext>
    </p:extLst>
  </p:cmAuthor>
  <p:cmAuthor id="2" name="ilkay" initials="i" lastIdx="0" clrIdx="2"/>
  <p:cmAuthor id="3" name="Merve Vildan Baysal" initials="MVB" lastIdx="5" clrIdx="3">
    <p:extLst>
      <p:ext uri="{19B8F6BF-5375-455C-9EA6-DF929625EA0E}">
        <p15:presenceInfo xmlns:p15="http://schemas.microsoft.com/office/powerpoint/2012/main" userId="Merve Vildan Baysal" providerId="None"/>
      </p:ext>
    </p:extLst>
  </p:cmAuthor>
  <p:cmAuthor id="4" name="Merve Vildan Baysal" initials="MVB [2]" lastIdx="8" clrIdx="4">
    <p:extLst>
      <p:ext uri="{19B8F6BF-5375-455C-9EA6-DF929625EA0E}">
        <p15:presenceInfo xmlns:p15="http://schemas.microsoft.com/office/powerpoint/2012/main" userId="S-1-5-21-2512573660-250611157-3039172211-43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613"/>
    <a:srgbClr val="FFBC8C"/>
    <a:srgbClr val="7197AB"/>
    <a:srgbClr val="0971A5"/>
    <a:srgbClr val="AD5300"/>
    <a:srgbClr val="F7DDBC"/>
    <a:srgbClr val="AB8960"/>
    <a:srgbClr val="BDE4F8"/>
    <a:srgbClr val="5BBED5"/>
    <a:srgbClr val="FA8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3979" autoAdjust="0"/>
  </p:normalViewPr>
  <p:slideViewPr>
    <p:cSldViewPr snapToGrid="0">
      <p:cViewPr varScale="1">
        <p:scale>
          <a:sx n="60" d="100"/>
          <a:sy n="60" d="100"/>
        </p:scale>
        <p:origin x="102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1129" y="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80E10-CB1E-4B61-B7E2-5833AE842414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1129" y="645741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70E36-486F-4C1C-9FB0-473399156FB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6688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92226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CFFDE-E6C3-4AC9-AEA0-027C33D1D693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92226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E7F05-F000-4729-8478-A9D6F5DD8C1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396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B0C4-2761-C74F-B7D2-975DE54957D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9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Araştırmacıların</a:t>
            </a:r>
            <a:r>
              <a:rPr lang="tr-TR" baseline="0" dirty="0" smtClean="0"/>
              <a:t> fikirlerinin iş birliği içinde gelişmesini sağlamak için iletişim ağı kurmalarına yardımcı olur. Bu şekilde oluşturulan ağlara COST aksiyonu denilmektedir.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E7F05-F000-4729-8478-A9D6F5DD8C1E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8237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Aşağıdan Yukarı: Araştırmacılar kendi fikir</a:t>
            </a:r>
            <a:r>
              <a:rPr lang="tr-TR" baseline="0" dirty="0" smtClean="0"/>
              <a:t> ve çalışma alanına göre ağlar oluşturabilir. </a:t>
            </a:r>
          </a:p>
          <a:p>
            <a:r>
              <a:rPr lang="tr-TR" baseline="0" dirty="0" smtClean="0"/>
              <a:t>Açık: Yeni ortaklar veya araştırmacılar, COST aksiyonuna herhangi bir zamanda dahil olabilir.</a:t>
            </a:r>
          </a:p>
          <a:p>
            <a:r>
              <a:rPr lang="tr-TR" baseline="0" dirty="0" smtClean="0"/>
              <a:t>Kapsayıcı: Ağa herhangi dahil olmak için cinsiyet, köken, ırk, yaş ayrımı yapılmaz.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E7F05-F000-4729-8478-A9D6F5DD8C1E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010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Aşağıdan Yukarı: Araştırmacılar kendi fikir</a:t>
            </a:r>
            <a:r>
              <a:rPr lang="tr-TR" baseline="0" dirty="0" smtClean="0"/>
              <a:t> ve çalışma alanına göre ağlar oluşturabilir. </a:t>
            </a:r>
          </a:p>
          <a:p>
            <a:r>
              <a:rPr lang="tr-TR" baseline="0" dirty="0" smtClean="0"/>
              <a:t>Açık: Yeni ortaklar veya araştırmacılar, COST aksiyonuna herhangi bir zamanda dahil olabilir.</a:t>
            </a:r>
          </a:p>
          <a:p>
            <a:r>
              <a:rPr lang="tr-TR" baseline="0" dirty="0" smtClean="0"/>
              <a:t>Kapsayıcı: Ağa herhangi dahil olmak için cinsiyet, köken, ırk, yaş ayrımı yapılmaz.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E7F05-F000-4729-8478-A9D6F5DD8C1E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010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E7F05-F000-4729-8478-A9D6F5DD8C1E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616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COST aksiyonları</a:t>
            </a:r>
            <a:r>
              <a:rPr lang="tr-TR" baseline="0" dirty="0" smtClean="0"/>
              <a:t> için sağlanan fonlar </a:t>
            </a:r>
          </a:p>
          <a:p>
            <a:r>
              <a:rPr lang="tr-TR" baseline="0" dirty="0" smtClean="0"/>
              <a:t>Toplantı çalıştay veya konferans düzenlemek için</a:t>
            </a:r>
          </a:p>
          <a:p>
            <a:r>
              <a:rPr lang="tr-TR" baseline="0" dirty="0" smtClean="0"/>
              <a:t>Yurt dışı laboratuvar veya enstitü için kısa dönem görevler için</a:t>
            </a:r>
          </a:p>
          <a:p>
            <a:r>
              <a:rPr lang="tr-TR" baseline="0" dirty="0" smtClean="0"/>
              <a:t>Okul eğitimleri için</a:t>
            </a:r>
          </a:p>
          <a:p>
            <a:r>
              <a:rPr lang="tr-TR" baseline="0" dirty="0" smtClean="0"/>
              <a:t>İletişim ve yaygınlaştırma faaliyetleri yayınlar ve web siteleri gibi ve </a:t>
            </a:r>
          </a:p>
          <a:p>
            <a:r>
              <a:rPr lang="tr-TR" baseline="0" dirty="0" smtClean="0"/>
              <a:t>Bunun yanı sıra sanal ağ araçları gibi alanlar için fon sağlamaktadır..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E7F05-F000-4729-8478-A9D6F5DD8C1E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4030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Aksiyon oluştururken en az 7 ülkenin bir araya gelmesi ve bu 7 ülkeden en az yarısının kapsayıcı hedef ülkeden olması gerekir.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E7F05-F000-4729-8478-A9D6F5DD8C1E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2530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E7F05-F000-4729-8478-A9D6F5DD8C1E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688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B1F69B-027C-4A04-81EE-1AC8D52C5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962AD80-C05E-4506-8EB3-C5A37C4E9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4E5A55-63E8-4C7F-8DB9-73F294A6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D0B3B0-56B6-4B87-84FE-B4150A9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0392A2-7394-4794-881D-32B4883A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376D99DA-EA9F-40EE-8B15-66C9FF3956A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317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6308021"/>
      </p:ext>
    </p:extLst>
  </p:cSld>
  <p:clrMapOvr>
    <a:masterClrMapping/>
  </p:clrMapOvr>
  <p:transition/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1C4D-DD46-49D2-A725-4B145CFF22F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376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359E-2C8B-4D52-A37F-D13C53F2710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576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ABF9-8768-4299-BA04-B74AEA9E4EB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588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5BD-5AA7-4F7B-BA79-9342E46188F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402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F94D-1817-4578-BC38-266B8E4A2B6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776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DE7A-12C5-43AD-84A4-B7AE514CD87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278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40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838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537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65078" indent="0">
              <a:buNone/>
              <a:defRPr sz="1800"/>
            </a:lvl2pPr>
            <a:lvl3pPr marL="930157" indent="0">
              <a:buNone/>
              <a:defRPr sz="1500"/>
            </a:lvl3pPr>
            <a:lvl4pPr marL="1395235" indent="0">
              <a:buNone/>
              <a:defRPr sz="1400"/>
            </a:lvl4pPr>
            <a:lvl5pPr marL="1860312" indent="0">
              <a:buNone/>
              <a:defRPr sz="1400"/>
            </a:lvl5pPr>
            <a:lvl6pPr marL="2325391" indent="0">
              <a:buNone/>
              <a:defRPr sz="1400"/>
            </a:lvl6pPr>
            <a:lvl7pPr marL="2790469" indent="0">
              <a:buNone/>
              <a:defRPr sz="1400"/>
            </a:lvl7pPr>
            <a:lvl8pPr marL="3255548" indent="0">
              <a:buNone/>
              <a:defRPr sz="1400"/>
            </a:lvl8pPr>
            <a:lvl9pPr marL="3720626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7919003"/>
      </p:ext>
    </p:extLst>
  </p:cSld>
  <p:clrMapOvr>
    <a:masterClrMapping/>
  </p:clrMapOvr>
  <p:transition/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77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095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480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145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637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243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674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240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912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6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534" y="906466"/>
            <a:ext cx="5384800" cy="5330826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534" y="906466"/>
            <a:ext cx="5384800" cy="5330826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5911844"/>
      </p:ext>
    </p:extLst>
  </p:cSld>
  <p:clrMapOvr>
    <a:masterClrMapping/>
  </p:clrMapOvr>
  <p:transition/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70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9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81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630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760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244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257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131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61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74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078" indent="0">
              <a:buNone/>
              <a:defRPr sz="2000" b="1"/>
            </a:lvl2pPr>
            <a:lvl3pPr marL="930157" indent="0">
              <a:buNone/>
              <a:defRPr sz="1800" b="1"/>
            </a:lvl3pPr>
            <a:lvl4pPr marL="1395235" indent="0">
              <a:buNone/>
              <a:defRPr sz="1500" b="1"/>
            </a:lvl4pPr>
            <a:lvl5pPr marL="1860312" indent="0">
              <a:buNone/>
              <a:defRPr sz="1500" b="1"/>
            </a:lvl5pPr>
            <a:lvl6pPr marL="2325391" indent="0">
              <a:buNone/>
              <a:defRPr sz="1500" b="1"/>
            </a:lvl6pPr>
            <a:lvl7pPr marL="2790469" indent="0">
              <a:buNone/>
              <a:defRPr sz="1500" b="1"/>
            </a:lvl7pPr>
            <a:lvl8pPr marL="3255548" indent="0">
              <a:buNone/>
              <a:defRPr sz="1500" b="1"/>
            </a:lvl8pPr>
            <a:lvl9pPr marL="3720626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078" indent="0">
              <a:buNone/>
              <a:defRPr sz="2000" b="1"/>
            </a:lvl2pPr>
            <a:lvl3pPr marL="930157" indent="0">
              <a:buNone/>
              <a:defRPr sz="1800" b="1"/>
            </a:lvl3pPr>
            <a:lvl4pPr marL="1395235" indent="0">
              <a:buNone/>
              <a:defRPr sz="1500" b="1"/>
            </a:lvl4pPr>
            <a:lvl5pPr marL="1860312" indent="0">
              <a:buNone/>
              <a:defRPr sz="1500" b="1"/>
            </a:lvl5pPr>
            <a:lvl6pPr marL="2325391" indent="0">
              <a:buNone/>
              <a:defRPr sz="1500" b="1"/>
            </a:lvl6pPr>
            <a:lvl7pPr marL="2790469" indent="0">
              <a:buNone/>
              <a:defRPr sz="1500" b="1"/>
            </a:lvl7pPr>
            <a:lvl8pPr marL="3255548" indent="0">
              <a:buNone/>
              <a:defRPr sz="1500" b="1"/>
            </a:lvl8pPr>
            <a:lvl9pPr marL="3720626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3734380"/>
      </p:ext>
    </p:extLst>
  </p:cSld>
  <p:clrMapOvr>
    <a:masterClrMapping/>
  </p:clrMapOvr>
  <p:transition/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103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355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237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206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402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019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928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101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03FA-8997-4153-A60C-4A2B2C8BAF84}" type="datetime1">
              <a:rPr lang="tr-TR" smtClean="0"/>
              <a:t>22.06.2023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2269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1616651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5AE6-3659-4AE7-8F77-14E91DAB118D}" type="datetime1">
              <a:rPr lang="tr-TR" smtClean="0"/>
              <a:t>22.06.2023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91894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ED1C-46E9-4801-9C2A-3CB64D962160}" type="datetime1">
              <a:rPr lang="tr-TR" smtClean="0"/>
              <a:t>22.06.2023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78875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22D9-ED85-4FB7-A89E-DF808FF7C5A4}" type="datetime1">
              <a:rPr lang="tr-TR" smtClean="0"/>
              <a:t>22.06.2023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35441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32A-FFB4-4894-A277-0A55B01BFCF8}" type="datetime1">
              <a:rPr lang="tr-TR" smtClean="0"/>
              <a:t>22.06.2023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05594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1C4D-DD46-49D2-A725-4B145CFF22F1}" type="datetime1">
              <a:rPr lang="tr-TR" smtClean="0"/>
              <a:t>22.06.2023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23374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359E-2C8B-4D52-A37F-D13C53F27107}" type="datetime1">
              <a:rPr lang="tr-TR" smtClean="0"/>
              <a:t>22.06.2023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107164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ABF9-8768-4299-BA04-B74AEA9E4EBF}" type="datetime1">
              <a:rPr lang="tr-TR" smtClean="0"/>
              <a:t>22.06.2023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53055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5BD-5AA7-4F7B-BA79-9342E46188FA}" type="datetime1">
              <a:rPr lang="tr-TR" smtClean="0"/>
              <a:t>22.06.2023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981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F94D-1817-4578-BC38-266B8E4A2B67}" type="datetime1">
              <a:rPr lang="tr-TR" smtClean="0"/>
              <a:t>22.06.2023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59971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DE7A-12C5-43AD-84A4-B7AE514CD876}" type="datetime1">
              <a:rPr lang="tr-TR" smtClean="0"/>
              <a:t>22.06.2023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5310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2118137"/>
      </p:ext>
    </p:extLst>
  </p:cSld>
  <p:clrMapOvr>
    <a:masterClrMapping/>
  </p:clrMapOvr>
  <p:transition/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603FA-8997-4153-A60C-4A2B2C8BAF8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9523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95AE6-3659-4AE7-8F77-14E91DAB118D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66025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CED1C-46E9-4801-9C2A-3CB64D962160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449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D22D9-ED85-4FB7-A89E-DF808FF7C5A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9473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C4732A-FFB4-4894-A277-0A55B01BFCF8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5548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E1C4D-DD46-49D2-A725-4B145CFF22F1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7920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1359E-2C8B-4D52-A37F-D13C53F27107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85648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7ABF9-8768-4299-BA04-B74AEA9E4EBF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18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505BD-5AA7-4F7B-BA79-9342E46188FA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2925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5F94D-1817-4578-BC38-266B8E4A2B67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4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6" cy="5853114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65078" indent="0">
              <a:buNone/>
              <a:defRPr sz="1200"/>
            </a:lvl2pPr>
            <a:lvl3pPr marL="930157" indent="0">
              <a:buNone/>
              <a:defRPr sz="1000"/>
            </a:lvl3pPr>
            <a:lvl4pPr marL="1395235" indent="0">
              <a:buNone/>
              <a:defRPr sz="1000"/>
            </a:lvl4pPr>
            <a:lvl5pPr marL="1860312" indent="0">
              <a:buNone/>
              <a:defRPr sz="1000"/>
            </a:lvl5pPr>
            <a:lvl6pPr marL="2325391" indent="0">
              <a:buNone/>
              <a:defRPr sz="1000"/>
            </a:lvl6pPr>
            <a:lvl7pPr marL="2790469" indent="0">
              <a:buNone/>
              <a:defRPr sz="1000"/>
            </a:lvl7pPr>
            <a:lvl8pPr marL="3255548" indent="0">
              <a:buNone/>
              <a:defRPr sz="1000"/>
            </a:lvl8pPr>
            <a:lvl9pPr marL="3720626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7534918"/>
      </p:ext>
    </p:extLst>
  </p:cSld>
  <p:clrMapOvr>
    <a:masterClrMapping/>
  </p:clrMapOvr>
  <p:transition/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3DE7A-12C5-43AD-84A4-B7AE514CD87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11506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603FA-8997-4153-A60C-4A2B2C8BAF8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76836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95AE6-3659-4AE7-8F77-14E91DAB118D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9988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CED1C-46E9-4801-9C2A-3CB64D962160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9243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D22D9-ED85-4FB7-A89E-DF808FF7C5A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0688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C4732A-FFB4-4894-A277-0A55B01BFCF8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190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E1C4D-DD46-49D2-A725-4B145CFF22F1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01647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1359E-2C8B-4D52-A37F-D13C53F27107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2825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7ABF9-8768-4299-BA04-B74AEA9E4EBF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8588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505BD-5AA7-4F7B-BA79-9342E46188FA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234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</p:spPr>
        <p:txBody>
          <a:bodyPr/>
          <a:lstStyle>
            <a:lvl1pPr marL="0" indent="0">
              <a:buNone/>
              <a:defRPr sz="3299"/>
            </a:lvl1pPr>
            <a:lvl2pPr marL="465078" indent="0">
              <a:buNone/>
              <a:defRPr sz="2899"/>
            </a:lvl2pPr>
            <a:lvl3pPr marL="930157" indent="0">
              <a:buNone/>
              <a:defRPr sz="2400"/>
            </a:lvl3pPr>
            <a:lvl4pPr marL="1395235" indent="0">
              <a:buNone/>
              <a:defRPr sz="2000"/>
            </a:lvl4pPr>
            <a:lvl5pPr marL="1860312" indent="0">
              <a:buNone/>
              <a:defRPr sz="2000"/>
            </a:lvl5pPr>
            <a:lvl6pPr marL="2325391" indent="0">
              <a:buNone/>
              <a:defRPr sz="2000"/>
            </a:lvl6pPr>
            <a:lvl7pPr marL="2790469" indent="0">
              <a:buNone/>
              <a:defRPr sz="2000"/>
            </a:lvl7pPr>
            <a:lvl8pPr marL="3255548" indent="0">
              <a:buNone/>
              <a:defRPr sz="2000"/>
            </a:lvl8pPr>
            <a:lvl9pPr marL="3720626" indent="0">
              <a:buNone/>
              <a:defRPr sz="2000"/>
            </a:lvl9pPr>
          </a:lstStyle>
          <a:p>
            <a:pPr lvl="0"/>
            <a:r>
              <a:rPr lang="tr-TR" noProof="0" dirty="0" smtClean="0"/>
              <a:t>Resim eklemek için simgeyi tıklatın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65078" indent="0">
              <a:buNone/>
              <a:defRPr sz="1200"/>
            </a:lvl2pPr>
            <a:lvl3pPr marL="930157" indent="0">
              <a:buNone/>
              <a:defRPr sz="1000"/>
            </a:lvl3pPr>
            <a:lvl4pPr marL="1395235" indent="0">
              <a:buNone/>
              <a:defRPr sz="1000"/>
            </a:lvl4pPr>
            <a:lvl5pPr marL="1860312" indent="0">
              <a:buNone/>
              <a:defRPr sz="1000"/>
            </a:lvl5pPr>
            <a:lvl6pPr marL="2325391" indent="0">
              <a:buNone/>
              <a:defRPr sz="1000"/>
            </a:lvl6pPr>
            <a:lvl7pPr marL="2790469" indent="0">
              <a:buNone/>
              <a:defRPr sz="1000"/>
            </a:lvl7pPr>
            <a:lvl8pPr marL="3255548" indent="0">
              <a:buNone/>
              <a:defRPr sz="1000"/>
            </a:lvl8pPr>
            <a:lvl9pPr marL="3720626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7046047"/>
      </p:ext>
    </p:extLst>
  </p:cSld>
  <p:clrMapOvr>
    <a:masterClrMapping/>
  </p:clrMapOvr>
  <p:transition/>
  <p:hf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5F94D-1817-4578-BC38-266B8E4A2B67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44058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3DE7A-12C5-43AD-84A4-B7AE514CD87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8544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Başlık"/>
          <p:cNvSpPr>
            <a:spLocks noGrp="1"/>
          </p:cNvSpPr>
          <p:nvPr>
            <p:ph type="ctrTitle"/>
          </p:nvPr>
        </p:nvSpPr>
        <p:spPr>
          <a:xfrm>
            <a:off x="939800" y="3184526"/>
            <a:ext cx="103632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1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828800" y="5118100"/>
            <a:ext cx="8534400" cy="5207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Tarih</a:t>
            </a:r>
            <a:endParaRPr lang="en-US" dirty="0"/>
          </a:p>
        </p:txBody>
      </p:sp>
      <p:sp>
        <p:nvSpPr>
          <p:cNvPr id="14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Toplantı Adı, vb.</a:t>
            </a: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169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10896533" cy="6185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52536" y="1052741"/>
            <a:ext cx="10286933" cy="50734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Toplantı Adı, vb.</a:t>
            </a: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9347200" y="645715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026C08-5BA6-495F-B527-3EF67B7D534B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anose="020B0604020202020204" pitchFamily="34" charset="0"/>
              </a:rPr>
              <a:t>/90</a:t>
            </a: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266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-1"/>
            <a:ext cx="10896601" cy="609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23392" y="1052741"/>
            <a:ext cx="5371008" cy="507342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052741"/>
            <a:ext cx="5384800" cy="507342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Toplantı Adı, vb.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9347200" y="645715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026C08-5BA6-495F-B527-3EF67B7D534B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anose="020B0604020202020204" pitchFamily="34" charset="0"/>
              </a:rPr>
              <a:t>/90</a:t>
            </a: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367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10896601" cy="622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3392" y="1124745"/>
            <a:ext cx="5373125" cy="792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23392" y="1988845"/>
            <a:ext cx="5373125" cy="413732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73" y="1124745"/>
            <a:ext cx="5389033" cy="792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73" y="1988845"/>
            <a:ext cx="5389033" cy="413732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Toplantı Adı, vb.</a:t>
            </a:r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347200" y="645715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026C08-5BA6-495F-B527-3EF67B7D534B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anose="020B0604020202020204" pitchFamily="34" charset="0"/>
              </a:rPr>
              <a:t>/90</a:t>
            </a: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559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10896601" cy="6006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Toplantı Adı, vb.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9347200" y="645715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026C08-5BA6-495F-B527-3EF67B7D534B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anose="020B0604020202020204" pitchFamily="34" charset="0"/>
              </a:rPr>
              <a:t>/90</a:t>
            </a: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425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1 Başlık"/>
          <p:cNvSpPr>
            <a:spLocks noGrp="1"/>
          </p:cNvSpPr>
          <p:nvPr>
            <p:ph type="ctrTitle" hasCustomPrompt="1"/>
          </p:nvPr>
        </p:nvSpPr>
        <p:spPr>
          <a:xfrm>
            <a:off x="939800" y="3184526"/>
            <a:ext cx="103632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noProof="0" dirty="0"/>
              <a:t>İlginize teşekkür ederiz.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itchFamily="34" charset="0"/>
                <a:ea typeface="+mn-ea"/>
                <a:cs typeface="Arial" panose="020B0604020202020204" pitchFamily="34" charset="0"/>
              </a:rPr>
              <a:t>Toplantı Adı, vb.</a:t>
            </a:r>
          </a:p>
        </p:txBody>
      </p:sp>
    </p:spTree>
    <p:extLst>
      <p:ext uri="{BB962C8B-B14F-4D97-AF65-F5344CB8AC3E}">
        <p14:creationId xmlns:p14="http://schemas.microsoft.com/office/powerpoint/2010/main" val="376642632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1"/>
            <a:ext cx="10896533" cy="6185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tr-TR" dirty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52537" y="1052741"/>
            <a:ext cx="10286933" cy="50734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  <a:p>
            <a:pPr lvl="4"/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914172">
              <a:defRPr/>
            </a:pPr>
            <a:endParaRPr lang="en-US" alt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914172">
              <a:defRPr/>
            </a:pPr>
            <a:endParaRPr lang="tr-TR" altLang="tr-TR" dirty="0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9347200" y="64571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914172">
              <a:defRPr/>
            </a:pPr>
            <a:fld id="{44026C08-5BA6-495F-B527-3EF67B7D534B}" type="slidenum">
              <a:rPr lang="en-US" altLang="tr-TR" smtClean="0">
                <a:ea typeface="MS PGothic" pitchFamily="34" charset="-128"/>
              </a:rPr>
              <a:pPr defTabSz="914172">
                <a:defRPr/>
              </a:pPr>
              <a:t>‹#›</a:t>
            </a:fld>
            <a:r>
              <a:rPr lang="tr-TR" altLang="tr-TR" dirty="0" smtClean="0">
                <a:ea typeface="MS PGothic" pitchFamily="34" charset="-128"/>
              </a:rPr>
              <a:t>/90</a:t>
            </a:r>
            <a:endParaRPr lang="en-US" altLang="tr-TR" dirty="0">
              <a:ea typeface="MS PGothic" pitchFamily="34" charset="-128"/>
            </a:endParaRPr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6134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3392" y="1271814"/>
            <a:ext cx="11233248" cy="2601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tr-TR" noProof="0"/>
              <a:t>Asıl metin stillerini düzenle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2 İçerik Yer Tutucusu"/>
          <p:cNvSpPr>
            <a:spLocks noGrp="1"/>
          </p:cNvSpPr>
          <p:nvPr>
            <p:ph idx="10"/>
          </p:nvPr>
        </p:nvSpPr>
        <p:spPr>
          <a:xfrm>
            <a:off x="623392" y="4161777"/>
            <a:ext cx="11233248" cy="24295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1pPr>
            <a:lvl2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2pPr>
            <a:lvl3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3pPr>
            <a:lvl4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4pPr>
            <a:lvl5pPr>
              <a:defRPr sz="240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tr-TR" noProof="0"/>
              <a:t>Asıl metin stillerini düzenle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7328" y="46656"/>
            <a:ext cx="10369152" cy="7060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noProof="0"/>
              <a:t>Asıl başlık stili için tıklatın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1243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8948280"/>
      </p:ext>
    </p:extLst>
  </p:cSld>
  <p:clrMapOvr>
    <a:masterClrMapping/>
  </p:clrMapOvr>
  <p:transition/>
  <p:hf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Başlık"/>
          <p:cNvSpPr>
            <a:spLocks noGrp="1"/>
          </p:cNvSpPr>
          <p:nvPr>
            <p:ph type="ctrTitle"/>
          </p:nvPr>
        </p:nvSpPr>
        <p:spPr>
          <a:xfrm>
            <a:off x="939800" y="3184526"/>
            <a:ext cx="103632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tr-TR" noProof="0" dirty="0"/>
          </a:p>
        </p:txBody>
      </p:sp>
      <p:sp>
        <p:nvSpPr>
          <p:cNvPr id="1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828800" y="5118100"/>
            <a:ext cx="8534400" cy="5207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Tarih</a:t>
            </a:r>
            <a:endParaRPr lang="en-US" dirty="0"/>
          </a:p>
        </p:txBody>
      </p:sp>
      <p:sp>
        <p:nvSpPr>
          <p:cNvPr id="14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2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1 Başlık"/>
          <p:cNvSpPr>
            <a:spLocks noGrp="1"/>
          </p:cNvSpPr>
          <p:nvPr>
            <p:ph type="ctrTitle" hasCustomPrompt="1"/>
          </p:nvPr>
        </p:nvSpPr>
        <p:spPr>
          <a:xfrm>
            <a:off x="939800" y="3184526"/>
            <a:ext cx="103632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noProof="0" dirty="0" smtClean="0"/>
              <a:t>İlginize teşekkür ederiz.</a:t>
            </a:r>
            <a:endParaRPr lang="tr-TR" noProof="0" dirty="0"/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5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7134" y="0"/>
            <a:ext cx="2743200" cy="62372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7535" y="0"/>
            <a:ext cx="8026402" cy="62372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2640516"/>
      </p:ext>
    </p:extLst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6CC069-F9E5-41B2-8A66-3D68FD93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5166" y="6464439"/>
            <a:ext cx="390904" cy="227909"/>
          </a:xfrm>
        </p:spPr>
        <p:txBody>
          <a:bodyPr/>
          <a:lstStyle>
            <a:lvl1pPr>
              <a:defRPr sz="1100" b="1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Başlık Yer Tutucusu 1">
            <a:extLst>
              <a:ext uri="{FF2B5EF4-FFF2-40B4-BE49-F238E27FC236}">
                <a16:creationId xmlns:a16="http://schemas.microsoft.com/office/drawing/2014/main" id="{AACE66F5-977A-43B7-85F7-CF24C275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992" y="143145"/>
            <a:ext cx="10515600" cy="73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0">
                <a:solidFill>
                  <a:srgbClr val="C00000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98629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 sz="1500" b="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1200"/>
              <a:ext cx="5760" cy="31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9608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500" b="0" dirty="0">
                <a:solidFill>
                  <a:prstClr val="black"/>
                </a:solidFill>
                <a:cs typeface="+mn-cs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" y="144"/>
              <a:ext cx="857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31335" y="2582864"/>
            <a:ext cx="10316633" cy="1439864"/>
          </a:xfrm>
          <a:ln algn="ctr"/>
        </p:spPr>
        <p:txBody>
          <a:bodyPr/>
          <a:lstStyle>
            <a:lvl1pPr algn="ctr">
              <a:defRPr sz="4499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75887" y="4749800"/>
            <a:ext cx="8638116" cy="12588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78759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064D-361A-458E-A9D6-BA35CB7B2ED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84362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65078" indent="0">
              <a:buNone/>
              <a:defRPr sz="1800"/>
            </a:lvl2pPr>
            <a:lvl3pPr marL="930157" indent="0">
              <a:buNone/>
              <a:defRPr sz="1500"/>
            </a:lvl3pPr>
            <a:lvl4pPr marL="1395235" indent="0">
              <a:buNone/>
              <a:defRPr sz="1400"/>
            </a:lvl4pPr>
            <a:lvl5pPr marL="1860312" indent="0">
              <a:buNone/>
              <a:defRPr sz="1400"/>
            </a:lvl5pPr>
            <a:lvl6pPr marL="2325391" indent="0">
              <a:buNone/>
              <a:defRPr sz="1400"/>
            </a:lvl6pPr>
            <a:lvl7pPr marL="2790469" indent="0">
              <a:buNone/>
              <a:defRPr sz="1400"/>
            </a:lvl7pPr>
            <a:lvl8pPr marL="3255548" indent="0">
              <a:buNone/>
              <a:defRPr sz="1400"/>
            </a:lvl8pPr>
            <a:lvl9pPr marL="3720626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7D201-9EF3-4AEA-AE91-99BA678C33E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32478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534" y="906466"/>
            <a:ext cx="5384800" cy="5330826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534" y="906466"/>
            <a:ext cx="5384800" cy="5330826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93EC2-06D3-4CE4-8958-718044F10CD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190918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078" indent="0">
              <a:buNone/>
              <a:defRPr sz="2000" b="1"/>
            </a:lvl2pPr>
            <a:lvl3pPr marL="930157" indent="0">
              <a:buNone/>
              <a:defRPr sz="1800" b="1"/>
            </a:lvl3pPr>
            <a:lvl4pPr marL="1395235" indent="0">
              <a:buNone/>
              <a:defRPr sz="1500" b="1"/>
            </a:lvl4pPr>
            <a:lvl5pPr marL="1860312" indent="0">
              <a:buNone/>
              <a:defRPr sz="1500" b="1"/>
            </a:lvl5pPr>
            <a:lvl6pPr marL="2325391" indent="0">
              <a:buNone/>
              <a:defRPr sz="1500" b="1"/>
            </a:lvl6pPr>
            <a:lvl7pPr marL="2790469" indent="0">
              <a:buNone/>
              <a:defRPr sz="1500" b="1"/>
            </a:lvl7pPr>
            <a:lvl8pPr marL="3255548" indent="0">
              <a:buNone/>
              <a:defRPr sz="1500" b="1"/>
            </a:lvl8pPr>
            <a:lvl9pPr marL="3720626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078" indent="0">
              <a:buNone/>
              <a:defRPr sz="2000" b="1"/>
            </a:lvl2pPr>
            <a:lvl3pPr marL="930157" indent="0">
              <a:buNone/>
              <a:defRPr sz="1800" b="1"/>
            </a:lvl3pPr>
            <a:lvl4pPr marL="1395235" indent="0">
              <a:buNone/>
              <a:defRPr sz="1500" b="1"/>
            </a:lvl4pPr>
            <a:lvl5pPr marL="1860312" indent="0">
              <a:buNone/>
              <a:defRPr sz="1500" b="1"/>
            </a:lvl5pPr>
            <a:lvl6pPr marL="2325391" indent="0">
              <a:buNone/>
              <a:defRPr sz="1500" b="1"/>
            </a:lvl6pPr>
            <a:lvl7pPr marL="2790469" indent="0">
              <a:buNone/>
              <a:defRPr sz="1500" b="1"/>
            </a:lvl7pPr>
            <a:lvl8pPr marL="3255548" indent="0">
              <a:buNone/>
              <a:defRPr sz="1500" b="1"/>
            </a:lvl8pPr>
            <a:lvl9pPr marL="3720626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6ECB5-6D55-4E9A-BC61-6BBC1ADE56D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520642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D95E-451A-480B-ACFA-CF75E05C321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296875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0FDA-8E1A-4270-8C8B-34348542586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69278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6" cy="5853114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65078" indent="0">
              <a:buNone/>
              <a:defRPr sz="1200"/>
            </a:lvl2pPr>
            <a:lvl3pPr marL="930157" indent="0">
              <a:buNone/>
              <a:defRPr sz="1000"/>
            </a:lvl3pPr>
            <a:lvl4pPr marL="1395235" indent="0">
              <a:buNone/>
              <a:defRPr sz="1000"/>
            </a:lvl4pPr>
            <a:lvl5pPr marL="1860312" indent="0">
              <a:buNone/>
              <a:defRPr sz="1000"/>
            </a:lvl5pPr>
            <a:lvl6pPr marL="2325391" indent="0">
              <a:buNone/>
              <a:defRPr sz="1000"/>
            </a:lvl6pPr>
            <a:lvl7pPr marL="2790469" indent="0">
              <a:buNone/>
              <a:defRPr sz="1000"/>
            </a:lvl7pPr>
            <a:lvl8pPr marL="3255548" indent="0">
              <a:buNone/>
              <a:defRPr sz="1000"/>
            </a:lvl8pPr>
            <a:lvl9pPr marL="3720626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6FB3B-0EB0-4DBD-87C9-CEAD66BB8E9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960772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</p:spPr>
        <p:txBody>
          <a:bodyPr/>
          <a:lstStyle>
            <a:lvl1pPr marL="0" indent="0">
              <a:buNone/>
              <a:defRPr sz="3299"/>
            </a:lvl1pPr>
            <a:lvl2pPr marL="465078" indent="0">
              <a:buNone/>
              <a:defRPr sz="2899"/>
            </a:lvl2pPr>
            <a:lvl3pPr marL="930157" indent="0">
              <a:buNone/>
              <a:defRPr sz="2400"/>
            </a:lvl3pPr>
            <a:lvl4pPr marL="1395235" indent="0">
              <a:buNone/>
              <a:defRPr sz="2000"/>
            </a:lvl4pPr>
            <a:lvl5pPr marL="1860312" indent="0">
              <a:buNone/>
              <a:defRPr sz="2000"/>
            </a:lvl5pPr>
            <a:lvl6pPr marL="2325391" indent="0">
              <a:buNone/>
              <a:defRPr sz="2000"/>
            </a:lvl6pPr>
            <a:lvl7pPr marL="2790469" indent="0">
              <a:buNone/>
              <a:defRPr sz="2000"/>
            </a:lvl7pPr>
            <a:lvl8pPr marL="3255548" indent="0">
              <a:buNone/>
              <a:defRPr sz="2000"/>
            </a:lvl8pPr>
            <a:lvl9pPr marL="3720626" indent="0">
              <a:buNone/>
              <a:defRPr sz="2000"/>
            </a:lvl9pPr>
          </a:lstStyle>
          <a:p>
            <a:pPr lvl="0"/>
            <a:r>
              <a:rPr lang="tr-TR" noProof="0" dirty="0" smtClean="0"/>
              <a:t>Resim eklemek için simgeyi tıklatın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65078" indent="0">
              <a:buNone/>
              <a:defRPr sz="1200"/>
            </a:lvl2pPr>
            <a:lvl3pPr marL="930157" indent="0">
              <a:buNone/>
              <a:defRPr sz="1000"/>
            </a:lvl3pPr>
            <a:lvl4pPr marL="1395235" indent="0">
              <a:buNone/>
              <a:defRPr sz="1000"/>
            </a:lvl4pPr>
            <a:lvl5pPr marL="1860312" indent="0">
              <a:buNone/>
              <a:defRPr sz="1000"/>
            </a:lvl5pPr>
            <a:lvl6pPr marL="2325391" indent="0">
              <a:buNone/>
              <a:defRPr sz="1000"/>
            </a:lvl6pPr>
            <a:lvl7pPr marL="2790469" indent="0">
              <a:buNone/>
              <a:defRPr sz="1000"/>
            </a:lvl7pPr>
            <a:lvl8pPr marL="3255548" indent="0">
              <a:buNone/>
              <a:defRPr sz="1000"/>
            </a:lvl8pPr>
            <a:lvl9pPr marL="3720626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EED3B-B528-4B2C-9E79-1E8D1493FE3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404984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20388-0B54-4080-9E10-3C5920FBDFD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52689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391C1D4-0754-49CE-8F92-5FDBAFDAD9C4}" type="datetime1">
              <a:rPr lang="tr-TR" smtClean="0"/>
              <a:t>22.06.2023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675918" y="6546420"/>
            <a:ext cx="536864" cy="365125"/>
          </a:xfrm>
        </p:spPr>
        <p:txBody>
          <a:bodyPr/>
          <a:lstStyle>
            <a:lvl1pPr>
              <a:defRPr>
                <a:solidFill>
                  <a:srgbClr val="9F9DC3"/>
                </a:solidFill>
              </a:defRPr>
            </a:lvl1pPr>
          </a:lstStyle>
          <a:p>
            <a:fld id="{8A8C5241-FC31-4A01-8527-10BAE7070C3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3500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7134" y="0"/>
            <a:ext cx="2743200" cy="62372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7535" y="0"/>
            <a:ext cx="8026402" cy="62372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3F154-C478-404A-B85F-8B9A69A62F8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781130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 sz="1500" b="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1200"/>
              <a:ext cx="5760" cy="31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9608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500" b="0" dirty="0">
                <a:solidFill>
                  <a:prstClr val="black"/>
                </a:solidFill>
                <a:cs typeface="+mn-cs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" y="144"/>
              <a:ext cx="857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31335" y="2582864"/>
            <a:ext cx="10316633" cy="1439864"/>
          </a:xfrm>
          <a:ln algn="ctr"/>
        </p:spPr>
        <p:txBody>
          <a:bodyPr/>
          <a:lstStyle>
            <a:lvl1pPr algn="ctr">
              <a:defRPr sz="4499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75887" y="4749800"/>
            <a:ext cx="8638116" cy="12588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91687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688AD-89EC-4580-BA22-12CC9E05FEB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470870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1" cy="1362076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65078" indent="0">
              <a:buNone/>
              <a:defRPr sz="1800"/>
            </a:lvl2pPr>
            <a:lvl3pPr marL="930157" indent="0">
              <a:buNone/>
              <a:defRPr sz="1500"/>
            </a:lvl3pPr>
            <a:lvl4pPr marL="1395235" indent="0">
              <a:buNone/>
              <a:defRPr sz="1400"/>
            </a:lvl4pPr>
            <a:lvl5pPr marL="1860312" indent="0">
              <a:buNone/>
              <a:defRPr sz="1400"/>
            </a:lvl5pPr>
            <a:lvl6pPr marL="2325391" indent="0">
              <a:buNone/>
              <a:defRPr sz="1400"/>
            </a:lvl6pPr>
            <a:lvl7pPr marL="2790469" indent="0">
              <a:buNone/>
              <a:defRPr sz="1400"/>
            </a:lvl7pPr>
            <a:lvl8pPr marL="3255548" indent="0">
              <a:buNone/>
              <a:defRPr sz="1400"/>
            </a:lvl8pPr>
            <a:lvl9pPr marL="3720626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FAF0F-8F19-4EFC-B29F-F338E3D8984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71788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534" y="906465"/>
            <a:ext cx="5384800" cy="5330826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534" y="906465"/>
            <a:ext cx="5384800" cy="5330826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6FB75-A75F-4441-98FE-E8ED177326A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476694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078" indent="0">
              <a:buNone/>
              <a:defRPr sz="2000" b="1"/>
            </a:lvl2pPr>
            <a:lvl3pPr marL="930157" indent="0">
              <a:buNone/>
              <a:defRPr sz="1800" b="1"/>
            </a:lvl3pPr>
            <a:lvl4pPr marL="1395235" indent="0">
              <a:buNone/>
              <a:defRPr sz="1500" b="1"/>
            </a:lvl4pPr>
            <a:lvl5pPr marL="1860312" indent="0">
              <a:buNone/>
              <a:defRPr sz="1500" b="1"/>
            </a:lvl5pPr>
            <a:lvl6pPr marL="2325391" indent="0">
              <a:buNone/>
              <a:defRPr sz="1500" b="1"/>
            </a:lvl6pPr>
            <a:lvl7pPr marL="2790469" indent="0">
              <a:buNone/>
              <a:defRPr sz="1500" b="1"/>
            </a:lvl7pPr>
            <a:lvl8pPr marL="3255548" indent="0">
              <a:buNone/>
              <a:defRPr sz="1500" b="1"/>
            </a:lvl8pPr>
            <a:lvl9pPr marL="3720626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078" indent="0">
              <a:buNone/>
              <a:defRPr sz="2000" b="1"/>
            </a:lvl2pPr>
            <a:lvl3pPr marL="930157" indent="0">
              <a:buNone/>
              <a:defRPr sz="1800" b="1"/>
            </a:lvl3pPr>
            <a:lvl4pPr marL="1395235" indent="0">
              <a:buNone/>
              <a:defRPr sz="1500" b="1"/>
            </a:lvl4pPr>
            <a:lvl5pPr marL="1860312" indent="0">
              <a:buNone/>
              <a:defRPr sz="1500" b="1"/>
            </a:lvl5pPr>
            <a:lvl6pPr marL="2325391" indent="0">
              <a:buNone/>
              <a:defRPr sz="1500" b="1"/>
            </a:lvl6pPr>
            <a:lvl7pPr marL="2790469" indent="0">
              <a:buNone/>
              <a:defRPr sz="1500" b="1"/>
            </a:lvl7pPr>
            <a:lvl8pPr marL="3255548" indent="0">
              <a:buNone/>
              <a:defRPr sz="1500" b="1"/>
            </a:lvl8pPr>
            <a:lvl9pPr marL="3720626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C7A2F-F472-4055-9001-616858B563B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857219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A71EC-E5F0-4589-8EAF-A7776E3B7F5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157325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CFA20-450C-4CF2-A7A6-AB3416DCE5D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149847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4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65078" indent="0">
              <a:buNone/>
              <a:defRPr sz="1200"/>
            </a:lvl2pPr>
            <a:lvl3pPr marL="930157" indent="0">
              <a:buNone/>
              <a:defRPr sz="1000"/>
            </a:lvl3pPr>
            <a:lvl4pPr marL="1395235" indent="0">
              <a:buNone/>
              <a:defRPr sz="1000"/>
            </a:lvl4pPr>
            <a:lvl5pPr marL="1860312" indent="0">
              <a:buNone/>
              <a:defRPr sz="1000"/>
            </a:lvl5pPr>
            <a:lvl6pPr marL="2325391" indent="0">
              <a:buNone/>
              <a:defRPr sz="1000"/>
            </a:lvl6pPr>
            <a:lvl7pPr marL="2790469" indent="0">
              <a:buNone/>
              <a:defRPr sz="1000"/>
            </a:lvl7pPr>
            <a:lvl8pPr marL="3255548" indent="0">
              <a:buNone/>
              <a:defRPr sz="1000"/>
            </a:lvl8pPr>
            <a:lvl9pPr marL="3720626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E826-3F27-41DD-B02A-1FBBD6046B7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80698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</p:spPr>
        <p:txBody>
          <a:bodyPr/>
          <a:lstStyle>
            <a:lvl1pPr marL="0" indent="0">
              <a:buNone/>
              <a:defRPr sz="3299"/>
            </a:lvl1pPr>
            <a:lvl2pPr marL="465078" indent="0">
              <a:buNone/>
              <a:defRPr sz="2899"/>
            </a:lvl2pPr>
            <a:lvl3pPr marL="930157" indent="0">
              <a:buNone/>
              <a:defRPr sz="2400"/>
            </a:lvl3pPr>
            <a:lvl4pPr marL="1395235" indent="0">
              <a:buNone/>
              <a:defRPr sz="2000"/>
            </a:lvl4pPr>
            <a:lvl5pPr marL="1860312" indent="0">
              <a:buNone/>
              <a:defRPr sz="2000"/>
            </a:lvl5pPr>
            <a:lvl6pPr marL="2325391" indent="0">
              <a:buNone/>
              <a:defRPr sz="2000"/>
            </a:lvl6pPr>
            <a:lvl7pPr marL="2790469" indent="0">
              <a:buNone/>
              <a:defRPr sz="2000"/>
            </a:lvl7pPr>
            <a:lvl8pPr marL="3255548" indent="0">
              <a:buNone/>
              <a:defRPr sz="2000"/>
            </a:lvl8pPr>
            <a:lvl9pPr marL="3720626" indent="0">
              <a:buNone/>
              <a:defRPr sz="2000"/>
            </a:lvl9pPr>
          </a:lstStyle>
          <a:p>
            <a:pPr lvl="0"/>
            <a:r>
              <a:rPr lang="tr-TR" noProof="0" dirty="0" smtClean="0"/>
              <a:t>Resim eklemek için simgeyi tıklatın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65078" indent="0">
              <a:buNone/>
              <a:defRPr sz="1200"/>
            </a:lvl2pPr>
            <a:lvl3pPr marL="930157" indent="0">
              <a:buNone/>
              <a:defRPr sz="1000"/>
            </a:lvl3pPr>
            <a:lvl4pPr marL="1395235" indent="0">
              <a:buNone/>
              <a:defRPr sz="1000"/>
            </a:lvl4pPr>
            <a:lvl5pPr marL="1860312" indent="0">
              <a:buNone/>
              <a:defRPr sz="1000"/>
            </a:lvl5pPr>
            <a:lvl6pPr marL="2325391" indent="0">
              <a:buNone/>
              <a:defRPr sz="1000"/>
            </a:lvl6pPr>
            <a:lvl7pPr marL="2790469" indent="0">
              <a:buNone/>
              <a:defRPr sz="1000"/>
            </a:lvl7pPr>
            <a:lvl8pPr marL="3255548" indent="0">
              <a:buNone/>
              <a:defRPr sz="1000"/>
            </a:lvl8pPr>
            <a:lvl9pPr marL="3720626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2ED1C-A8C6-49CE-9F97-14A89BB7A5C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70934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42D24-5149-4550-B499-DB9294A9F1E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979606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7134" y="0"/>
            <a:ext cx="2743200" cy="62372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7535" y="0"/>
            <a:ext cx="8026402" cy="62372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201E3-1FAC-40E2-8D64-80D55717F94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647915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 sz="1500" b="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1200"/>
              <a:ext cx="5760" cy="31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9608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500" b="0" dirty="0">
                <a:solidFill>
                  <a:prstClr val="black"/>
                </a:solidFill>
                <a:cs typeface="+mn-cs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" y="144"/>
              <a:ext cx="857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31335" y="2582864"/>
            <a:ext cx="10316633" cy="1439864"/>
          </a:xfrm>
          <a:ln algn="ctr"/>
        </p:spPr>
        <p:txBody>
          <a:bodyPr/>
          <a:lstStyle>
            <a:lvl1pPr algn="ctr">
              <a:defRPr sz="4499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75887" y="4749800"/>
            <a:ext cx="8638116" cy="12588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04434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43719-86B4-4F1E-AD7D-AE278BE097B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960566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1" cy="1362076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65078" indent="0">
              <a:buNone/>
              <a:defRPr sz="1800"/>
            </a:lvl2pPr>
            <a:lvl3pPr marL="930157" indent="0">
              <a:buNone/>
              <a:defRPr sz="1500"/>
            </a:lvl3pPr>
            <a:lvl4pPr marL="1395235" indent="0">
              <a:buNone/>
              <a:defRPr sz="1400"/>
            </a:lvl4pPr>
            <a:lvl5pPr marL="1860312" indent="0">
              <a:buNone/>
              <a:defRPr sz="1400"/>
            </a:lvl5pPr>
            <a:lvl6pPr marL="2325391" indent="0">
              <a:buNone/>
              <a:defRPr sz="1400"/>
            </a:lvl6pPr>
            <a:lvl7pPr marL="2790469" indent="0">
              <a:buNone/>
              <a:defRPr sz="1400"/>
            </a:lvl7pPr>
            <a:lvl8pPr marL="3255548" indent="0">
              <a:buNone/>
              <a:defRPr sz="1400"/>
            </a:lvl8pPr>
            <a:lvl9pPr marL="3720626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954A3-DB01-458A-8F86-11F325637DE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7653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534" y="906465"/>
            <a:ext cx="5384800" cy="5330826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534" y="906465"/>
            <a:ext cx="5384800" cy="5330826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C7243-4777-4E52-BCB9-4354275D5BC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175870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078" indent="0">
              <a:buNone/>
              <a:defRPr sz="2000" b="1"/>
            </a:lvl2pPr>
            <a:lvl3pPr marL="930157" indent="0">
              <a:buNone/>
              <a:defRPr sz="1800" b="1"/>
            </a:lvl3pPr>
            <a:lvl4pPr marL="1395235" indent="0">
              <a:buNone/>
              <a:defRPr sz="1500" b="1"/>
            </a:lvl4pPr>
            <a:lvl5pPr marL="1860312" indent="0">
              <a:buNone/>
              <a:defRPr sz="1500" b="1"/>
            </a:lvl5pPr>
            <a:lvl6pPr marL="2325391" indent="0">
              <a:buNone/>
              <a:defRPr sz="1500" b="1"/>
            </a:lvl6pPr>
            <a:lvl7pPr marL="2790469" indent="0">
              <a:buNone/>
              <a:defRPr sz="1500" b="1"/>
            </a:lvl7pPr>
            <a:lvl8pPr marL="3255548" indent="0">
              <a:buNone/>
              <a:defRPr sz="1500" b="1"/>
            </a:lvl8pPr>
            <a:lvl9pPr marL="3720626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078" indent="0">
              <a:buNone/>
              <a:defRPr sz="2000" b="1"/>
            </a:lvl2pPr>
            <a:lvl3pPr marL="930157" indent="0">
              <a:buNone/>
              <a:defRPr sz="1800" b="1"/>
            </a:lvl3pPr>
            <a:lvl4pPr marL="1395235" indent="0">
              <a:buNone/>
              <a:defRPr sz="1500" b="1"/>
            </a:lvl4pPr>
            <a:lvl5pPr marL="1860312" indent="0">
              <a:buNone/>
              <a:defRPr sz="1500" b="1"/>
            </a:lvl5pPr>
            <a:lvl6pPr marL="2325391" indent="0">
              <a:buNone/>
              <a:defRPr sz="1500" b="1"/>
            </a:lvl6pPr>
            <a:lvl7pPr marL="2790469" indent="0">
              <a:buNone/>
              <a:defRPr sz="1500" b="1"/>
            </a:lvl7pPr>
            <a:lvl8pPr marL="3255548" indent="0">
              <a:buNone/>
              <a:defRPr sz="1500" b="1"/>
            </a:lvl8pPr>
            <a:lvl9pPr marL="3720626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D2523-CBF9-4B45-86A3-B11C61B96DD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46493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A5790-4F3F-4221-B6AF-55E81B508AA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24594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F46B-07CA-4974-9D39-A06DEB1883E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526383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4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65078" indent="0">
              <a:buNone/>
              <a:defRPr sz="1200"/>
            </a:lvl2pPr>
            <a:lvl3pPr marL="930157" indent="0">
              <a:buNone/>
              <a:defRPr sz="1000"/>
            </a:lvl3pPr>
            <a:lvl4pPr marL="1395235" indent="0">
              <a:buNone/>
              <a:defRPr sz="1000"/>
            </a:lvl4pPr>
            <a:lvl5pPr marL="1860312" indent="0">
              <a:buNone/>
              <a:defRPr sz="1000"/>
            </a:lvl5pPr>
            <a:lvl6pPr marL="2325391" indent="0">
              <a:buNone/>
              <a:defRPr sz="1000"/>
            </a:lvl6pPr>
            <a:lvl7pPr marL="2790469" indent="0">
              <a:buNone/>
              <a:defRPr sz="1000"/>
            </a:lvl7pPr>
            <a:lvl8pPr marL="3255548" indent="0">
              <a:buNone/>
              <a:defRPr sz="1000"/>
            </a:lvl8pPr>
            <a:lvl9pPr marL="3720626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1E9DC-1893-4532-9C0F-539D9921872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3844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2429350" y="1874607"/>
            <a:ext cx="9150319" cy="405945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1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52DF-122A-4243-B16A-D163F468D7F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9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</p:spPr>
        <p:txBody>
          <a:bodyPr/>
          <a:lstStyle>
            <a:lvl1pPr marL="0" indent="0">
              <a:buNone/>
              <a:defRPr sz="3299"/>
            </a:lvl1pPr>
            <a:lvl2pPr marL="465078" indent="0">
              <a:buNone/>
              <a:defRPr sz="2899"/>
            </a:lvl2pPr>
            <a:lvl3pPr marL="930157" indent="0">
              <a:buNone/>
              <a:defRPr sz="2400"/>
            </a:lvl3pPr>
            <a:lvl4pPr marL="1395235" indent="0">
              <a:buNone/>
              <a:defRPr sz="2000"/>
            </a:lvl4pPr>
            <a:lvl5pPr marL="1860312" indent="0">
              <a:buNone/>
              <a:defRPr sz="2000"/>
            </a:lvl5pPr>
            <a:lvl6pPr marL="2325391" indent="0">
              <a:buNone/>
              <a:defRPr sz="2000"/>
            </a:lvl6pPr>
            <a:lvl7pPr marL="2790469" indent="0">
              <a:buNone/>
              <a:defRPr sz="2000"/>
            </a:lvl7pPr>
            <a:lvl8pPr marL="3255548" indent="0">
              <a:buNone/>
              <a:defRPr sz="2000"/>
            </a:lvl8pPr>
            <a:lvl9pPr marL="3720626" indent="0">
              <a:buNone/>
              <a:defRPr sz="2000"/>
            </a:lvl9pPr>
          </a:lstStyle>
          <a:p>
            <a:pPr lvl="0"/>
            <a:r>
              <a:rPr lang="tr-TR" noProof="0" dirty="0" smtClean="0"/>
              <a:t>Resim eklemek için simgeyi tıklatın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65078" indent="0">
              <a:buNone/>
              <a:defRPr sz="1200"/>
            </a:lvl2pPr>
            <a:lvl3pPr marL="930157" indent="0">
              <a:buNone/>
              <a:defRPr sz="1000"/>
            </a:lvl3pPr>
            <a:lvl4pPr marL="1395235" indent="0">
              <a:buNone/>
              <a:defRPr sz="1000"/>
            </a:lvl4pPr>
            <a:lvl5pPr marL="1860312" indent="0">
              <a:buNone/>
              <a:defRPr sz="1000"/>
            </a:lvl5pPr>
            <a:lvl6pPr marL="2325391" indent="0">
              <a:buNone/>
              <a:defRPr sz="1000"/>
            </a:lvl6pPr>
            <a:lvl7pPr marL="2790469" indent="0">
              <a:buNone/>
              <a:defRPr sz="1000"/>
            </a:lvl7pPr>
            <a:lvl8pPr marL="3255548" indent="0">
              <a:buNone/>
              <a:defRPr sz="1000"/>
            </a:lvl8pPr>
            <a:lvl9pPr marL="3720626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CEF2A-0F76-4CE9-8F86-453610E03A6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137667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B718F-0F2A-4A2C-9971-2A7A4FEED74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138945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7134" y="0"/>
            <a:ext cx="2743200" cy="62372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7535" y="0"/>
            <a:ext cx="8026402" cy="62372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D38A-470C-4124-8D48-67A72EB3838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003918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 sz="1500" b="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1200"/>
              <a:ext cx="5760" cy="31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9608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500" b="0" dirty="0">
                <a:solidFill>
                  <a:prstClr val="black"/>
                </a:solidFill>
                <a:cs typeface="+mn-cs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" y="144"/>
              <a:ext cx="857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31335" y="2582864"/>
            <a:ext cx="10316633" cy="1439864"/>
          </a:xfrm>
          <a:ln algn="ctr"/>
        </p:spPr>
        <p:txBody>
          <a:bodyPr/>
          <a:lstStyle>
            <a:lvl1pPr algn="ctr">
              <a:defRPr sz="4499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75887" y="4749800"/>
            <a:ext cx="8638116" cy="12588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24982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753BC-31D1-4530-86E6-EBE3CF2CE1A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741932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1" cy="1362076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65078" indent="0">
              <a:buNone/>
              <a:defRPr sz="1800"/>
            </a:lvl2pPr>
            <a:lvl3pPr marL="930157" indent="0">
              <a:buNone/>
              <a:defRPr sz="1500"/>
            </a:lvl3pPr>
            <a:lvl4pPr marL="1395235" indent="0">
              <a:buNone/>
              <a:defRPr sz="1400"/>
            </a:lvl4pPr>
            <a:lvl5pPr marL="1860312" indent="0">
              <a:buNone/>
              <a:defRPr sz="1400"/>
            </a:lvl5pPr>
            <a:lvl6pPr marL="2325391" indent="0">
              <a:buNone/>
              <a:defRPr sz="1400"/>
            </a:lvl6pPr>
            <a:lvl7pPr marL="2790469" indent="0">
              <a:buNone/>
              <a:defRPr sz="1400"/>
            </a:lvl7pPr>
            <a:lvl8pPr marL="3255548" indent="0">
              <a:buNone/>
              <a:defRPr sz="1400"/>
            </a:lvl8pPr>
            <a:lvl9pPr marL="3720626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3B3A7-3D63-405E-8F34-42BF90D4F63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316778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534" y="906465"/>
            <a:ext cx="5384800" cy="5330826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534" y="906465"/>
            <a:ext cx="5384800" cy="5330826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DCB8D-2D74-4671-8EAB-8E202E9DD08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57944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078" indent="0">
              <a:buNone/>
              <a:defRPr sz="2000" b="1"/>
            </a:lvl2pPr>
            <a:lvl3pPr marL="930157" indent="0">
              <a:buNone/>
              <a:defRPr sz="1800" b="1"/>
            </a:lvl3pPr>
            <a:lvl4pPr marL="1395235" indent="0">
              <a:buNone/>
              <a:defRPr sz="1500" b="1"/>
            </a:lvl4pPr>
            <a:lvl5pPr marL="1860312" indent="0">
              <a:buNone/>
              <a:defRPr sz="1500" b="1"/>
            </a:lvl5pPr>
            <a:lvl6pPr marL="2325391" indent="0">
              <a:buNone/>
              <a:defRPr sz="1500" b="1"/>
            </a:lvl6pPr>
            <a:lvl7pPr marL="2790469" indent="0">
              <a:buNone/>
              <a:defRPr sz="1500" b="1"/>
            </a:lvl7pPr>
            <a:lvl8pPr marL="3255548" indent="0">
              <a:buNone/>
              <a:defRPr sz="1500" b="1"/>
            </a:lvl8pPr>
            <a:lvl9pPr marL="3720626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078" indent="0">
              <a:buNone/>
              <a:defRPr sz="2000" b="1"/>
            </a:lvl2pPr>
            <a:lvl3pPr marL="930157" indent="0">
              <a:buNone/>
              <a:defRPr sz="1800" b="1"/>
            </a:lvl3pPr>
            <a:lvl4pPr marL="1395235" indent="0">
              <a:buNone/>
              <a:defRPr sz="1500" b="1"/>
            </a:lvl4pPr>
            <a:lvl5pPr marL="1860312" indent="0">
              <a:buNone/>
              <a:defRPr sz="1500" b="1"/>
            </a:lvl5pPr>
            <a:lvl6pPr marL="2325391" indent="0">
              <a:buNone/>
              <a:defRPr sz="1500" b="1"/>
            </a:lvl6pPr>
            <a:lvl7pPr marL="2790469" indent="0">
              <a:buNone/>
              <a:defRPr sz="1500" b="1"/>
            </a:lvl7pPr>
            <a:lvl8pPr marL="3255548" indent="0">
              <a:buNone/>
              <a:defRPr sz="1500" b="1"/>
            </a:lvl8pPr>
            <a:lvl9pPr marL="3720626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F5FD4-7889-4864-97EA-BA78A42245C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058047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DE1C3-6CA8-4DB3-847E-56A0DCB10A1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202205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2E90-BC81-4864-98EF-1D4CA3E493C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6797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4395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4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65078" indent="0">
              <a:buNone/>
              <a:defRPr sz="1200"/>
            </a:lvl2pPr>
            <a:lvl3pPr marL="930157" indent="0">
              <a:buNone/>
              <a:defRPr sz="1000"/>
            </a:lvl3pPr>
            <a:lvl4pPr marL="1395235" indent="0">
              <a:buNone/>
              <a:defRPr sz="1000"/>
            </a:lvl4pPr>
            <a:lvl5pPr marL="1860312" indent="0">
              <a:buNone/>
              <a:defRPr sz="1000"/>
            </a:lvl5pPr>
            <a:lvl6pPr marL="2325391" indent="0">
              <a:buNone/>
              <a:defRPr sz="1000"/>
            </a:lvl6pPr>
            <a:lvl7pPr marL="2790469" indent="0">
              <a:buNone/>
              <a:defRPr sz="1000"/>
            </a:lvl7pPr>
            <a:lvl8pPr marL="3255548" indent="0">
              <a:buNone/>
              <a:defRPr sz="1000"/>
            </a:lvl8pPr>
            <a:lvl9pPr marL="3720626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F743-ACC9-49D6-A958-3B4E490E49A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989968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</p:spPr>
        <p:txBody>
          <a:bodyPr/>
          <a:lstStyle>
            <a:lvl1pPr marL="0" indent="0">
              <a:buNone/>
              <a:defRPr sz="3299"/>
            </a:lvl1pPr>
            <a:lvl2pPr marL="465078" indent="0">
              <a:buNone/>
              <a:defRPr sz="2899"/>
            </a:lvl2pPr>
            <a:lvl3pPr marL="930157" indent="0">
              <a:buNone/>
              <a:defRPr sz="2400"/>
            </a:lvl3pPr>
            <a:lvl4pPr marL="1395235" indent="0">
              <a:buNone/>
              <a:defRPr sz="2000"/>
            </a:lvl4pPr>
            <a:lvl5pPr marL="1860312" indent="0">
              <a:buNone/>
              <a:defRPr sz="2000"/>
            </a:lvl5pPr>
            <a:lvl6pPr marL="2325391" indent="0">
              <a:buNone/>
              <a:defRPr sz="2000"/>
            </a:lvl6pPr>
            <a:lvl7pPr marL="2790469" indent="0">
              <a:buNone/>
              <a:defRPr sz="2000"/>
            </a:lvl7pPr>
            <a:lvl8pPr marL="3255548" indent="0">
              <a:buNone/>
              <a:defRPr sz="2000"/>
            </a:lvl8pPr>
            <a:lvl9pPr marL="3720626" indent="0">
              <a:buNone/>
              <a:defRPr sz="2000"/>
            </a:lvl9pPr>
          </a:lstStyle>
          <a:p>
            <a:pPr lvl="0"/>
            <a:r>
              <a:rPr lang="tr-TR" noProof="0" dirty="0" smtClean="0"/>
              <a:t>Resim eklemek için simgeyi tıklatın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65078" indent="0">
              <a:buNone/>
              <a:defRPr sz="1200"/>
            </a:lvl2pPr>
            <a:lvl3pPr marL="930157" indent="0">
              <a:buNone/>
              <a:defRPr sz="1000"/>
            </a:lvl3pPr>
            <a:lvl4pPr marL="1395235" indent="0">
              <a:buNone/>
              <a:defRPr sz="1000"/>
            </a:lvl4pPr>
            <a:lvl5pPr marL="1860312" indent="0">
              <a:buNone/>
              <a:defRPr sz="1000"/>
            </a:lvl5pPr>
            <a:lvl6pPr marL="2325391" indent="0">
              <a:buNone/>
              <a:defRPr sz="1000"/>
            </a:lvl6pPr>
            <a:lvl7pPr marL="2790469" indent="0">
              <a:buNone/>
              <a:defRPr sz="1000"/>
            </a:lvl7pPr>
            <a:lvl8pPr marL="3255548" indent="0">
              <a:buNone/>
              <a:defRPr sz="1000"/>
            </a:lvl8pPr>
            <a:lvl9pPr marL="3720626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41701-1B20-4676-B00A-8E8C3D24E48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990378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AE2A5-6BF5-45DC-86F5-740D321CDDE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845485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7134" y="0"/>
            <a:ext cx="2743200" cy="62372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7535" y="0"/>
            <a:ext cx="8026402" cy="62372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CD2A8-C5BA-4AF5-81AA-D4F82BFC77B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245670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 sz="1500" b="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1200"/>
              <a:ext cx="5760" cy="31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9608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500" b="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" y="144"/>
              <a:ext cx="857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31335" y="2582864"/>
            <a:ext cx="10316633" cy="1439864"/>
          </a:xfrm>
          <a:ln algn="ctr"/>
        </p:spPr>
        <p:txBody>
          <a:bodyPr/>
          <a:lstStyle>
            <a:lvl1pPr algn="ctr">
              <a:defRPr sz="4499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75887" y="4749800"/>
            <a:ext cx="8638116" cy="12588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966497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748D9-31BB-4962-8D4D-05EC7F6940B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414964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1" cy="1362076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65078" indent="0">
              <a:buNone/>
              <a:defRPr sz="1800"/>
            </a:lvl2pPr>
            <a:lvl3pPr marL="930157" indent="0">
              <a:buNone/>
              <a:defRPr sz="1500"/>
            </a:lvl3pPr>
            <a:lvl4pPr marL="1395235" indent="0">
              <a:buNone/>
              <a:defRPr sz="1400"/>
            </a:lvl4pPr>
            <a:lvl5pPr marL="1860312" indent="0">
              <a:buNone/>
              <a:defRPr sz="1400"/>
            </a:lvl5pPr>
            <a:lvl6pPr marL="2325391" indent="0">
              <a:buNone/>
              <a:defRPr sz="1400"/>
            </a:lvl6pPr>
            <a:lvl7pPr marL="2790469" indent="0">
              <a:buNone/>
              <a:defRPr sz="1400"/>
            </a:lvl7pPr>
            <a:lvl8pPr marL="3255548" indent="0">
              <a:buNone/>
              <a:defRPr sz="1400"/>
            </a:lvl8pPr>
            <a:lvl9pPr marL="3720626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DED23-6B89-434B-8331-6BC9865B331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152474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534" y="906465"/>
            <a:ext cx="5384800" cy="5330826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534" y="906465"/>
            <a:ext cx="5384800" cy="5330826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8349-36BB-49AE-A2D1-0AEF8CBCEDF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171453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078" indent="0">
              <a:buNone/>
              <a:defRPr sz="2000" b="1"/>
            </a:lvl2pPr>
            <a:lvl3pPr marL="930157" indent="0">
              <a:buNone/>
              <a:defRPr sz="1800" b="1"/>
            </a:lvl3pPr>
            <a:lvl4pPr marL="1395235" indent="0">
              <a:buNone/>
              <a:defRPr sz="1500" b="1"/>
            </a:lvl4pPr>
            <a:lvl5pPr marL="1860312" indent="0">
              <a:buNone/>
              <a:defRPr sz="1500" b="1"/>
            </a:lvl5pPr>
            <a:lvl6pPr marL="2325391" indent="0">
              <a:buNone/>
              <a:defRPr sz="1500" b="1"/>
            </a:lvl6pPr>
            <a:lvl7pPr marL="2790469" indent="0">
              <a:buNone/>
              <a:defRPr sz="1500" b="1"/>
            </a:lvl7pPr>
            <a:lvl8pPr marL="3255548" indent="0">
              <a:buNone/>
              <a:defRPr sz="1500" b="1"/>
            </a:lvl8pPr>
            <a:lvl9pPr marL="3720626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078" indent="0">
              <a:buNone/>
              <a:defRPr sz="2000" b="1"/>
            </a:lvl2pPr>
            <a:lvl3pPr marL="930157" indent="0">
              <a:buNone/>
              <a:defRPr sz="1800" b="1"/>
            </a:lvl3pPr>
            <a:lvl4pPr marL="1395235" indent="0">
              <a:buNone/>
              <a:defRPr sz="1500" b="1"/>
            </a:lvl4pPr>
            <a:lvl5pPr marL="1860312" indent="0">
              <a:buNone/>
              <a:defRPr sz="1500" b="1"/>
            </a:lvl5pPr>
            <a:lvl6pPr marL="2325391" indent="0">
              <a:buNone/>
              <a:defRPr sz="1500" b="1"/>
            </a:lvl6pPr>
            <a:lvl7pPr marL="2790469" indent="0">
              <a:buNone/>
              <a:defRPr sz="1500" b="1"/>
            </a:lvl7pPr>
            <a:lvl8pPr marL="3255548" indent="0">
              <a:buNone/>
              <a:defRPr sz="1500" b="1"/>
            </a:lvl8pPr>
            <a:lvl9pPr marL="3720626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255C5-3D1B-498B-BA14-8A52853FFEA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540528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641FF-B18C-4201-AF98-CB72C1BCA1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93013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Başlık"/>
          <p:cNvSpPr>
            <a:spLocks noGrp="1"/>
          </p:cNvSpPr>
          <p:nvPr>
            <p:ph type="ctrTitle"/>
          </p:nvPr>
        </p:nvSpPr>
        <p:spPr>
          <a:xfrm>
            <a:off x="939800" y="3184526"/>
            <a:ext cx="103632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tr-TR" noProof="0" dirty="0"/>
          </a:p>
        </p:txBody>
      </p:sp>
      <p:sp>
        <p:nvSpPr>
          <p:cNvPr id="1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828800" y="5118100"/>
            <a:ext cx="8534400" cy="5207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Tarih</a:t>
            </a:r>
            <a:endParaRPr lang="en-US" dirty="0"/>
          </a:p>
        </p:txBody>
      </p:sp>
      <p:sp>
        <p:nvSpPr>
          <p:cNvPr id="14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Toplantı Adı, vb.</a:t>
            </a: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169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9D39-F075-4F8B-9102-A27294AA961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440800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4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65078" indent="0">
              <a:buNone/>
              <a:defRPr sz="1200"/>
            </a:lvl2pPr>
            <a:lvl3pPr marL="930157" indent="0">
              <a:buNone/>
              <a:defRPr sz="1000"/>
            </a:lvl3pPr>
            <a:lvl4pPr marL="1395235" indent="0">
              <a:buNone/>
              <a:defRPr sz="1000"/>
            </a:lvl4pPr>
            <a:lvl5pPr marL="1860312" indent="0">
              <a:buNone/>
              <a:defRPr sz="1000"/>
            </a:lvl5pPr>
            <a:lvl6pPr marL="2325391" indent="0">
              <a:buNone/>
              <a:defRPr sz="1000"/>
            </a:lvl6pPr>
            <a:lvl7pPr marL="2790469" indent="0">
              <a:buNone/>
              <a:defRPr sz="1000"/>
            </a:lvl7pPr>
            <a:lvl8pPr marL="3255548" indent="0">
              <a:buNone/>
              <a:defRPr sz="1000"/>
            </a:lvl8pPr>
            <a:lvl9pPr marL="3720626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CF816-7005-4889-A95B-F8FAD2CC177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289134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</p:spPr>
        <p:txBody>
          <a:bodyPr/>
          <a:lstStyle>
            <a:lvl1pPr marL="0" indent="0">
              <a:buNone/>
              <a:defRPr sz="3299"/>
            </a:lvl1pPr>
            <a:lvl2pPr marL="465078" indent="0">
              <a:buNone/>
              <a:defRPr sz="2899"/>
            </a:lvl2pPr>
            <a:lvl3pPr marL="930157" indent="0">
              <a:buNone/>
              <a:defRPr sz="2400"/>
            </a:lvl3pPr>
            <a:lvl4pPr marL="1395235" indent="0">
              <a:buNone/>
              <a:defRPr sz="2000"/>
            </a:lvl4pPr>
            <a:lvl5pPr marL="1860312" indent="0">
              <a:buNone/>
              <a:defRPr sz="2000"/>
            </a:lvl5pPr>
            <a:lvl6pPr marL="2325391" indent="0">
              <a:buNone/>
              <a:defRPr sz="2000"/>
            </a:lvl6pPr>
            <a:lvl7pPr marL="2790469" indent="0">
              <a:buNone/>
              <a:defRPr sz="2000"/>
            </a:lvl7pPr>
            <a:lvl8pPr marL="3255548" indent="0">
              <a:buNone/>
              <a:defRPr sz="2000"/>
            </a:lvl8pPr>
            <a:lvl9pPr marL="3720626" indent="0">
              <a:buNone/>
              <a:defRPr sz="2000"/>
            </a:lvl9pPr>
          </a:lstStyle>
          <a:p>
            <a:pPr lvl="0"/>
            <a:r>
              <a:rPr lang="tr-TR" noProof="0" dirty="0" smtClean="0"/>
              <a:t>Resim eklemek için simgeyi tıklatın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65078" indent="0">
              <a:buNone/>
              <a:defRPr sz="1200"/>
            </a:lvl2pPr>
            <a:lvl3pPr marL="930157" indent="0">
              <a:buNone/>
              <a:defRPr sz="1000"/>
            </a:lvl3pPr>
            <a:lvl4pPr marL="1395235" indent="0">
              <a:buNone/>
              <a:defRPr sz="1000"/>
            </a:lvl4pPr>
            <a:lvl5pPr marL="1860312" indent="0">
              <a:buNone/>
              <a:defRPr sz="1000"/>
            </a:lvl5pPr>
            <a:lvl6pPr marL="2325391" indent="0">
              <a:buNone/>
              <a:defRPr sz="1000"/>
            </a:lvl6pPr>
            <a:lvl7pPr marL="2790469" indent="0">
              <a:buNone/>
              <a:defRPr sz="1000"/>
            </a:lvl7pPr>
            <a:lvl8pPr marL="3255548" indent="0">
              <a:buNone/>
              <a:defRPr sz="1000"/>
            </a:lvl8pPr>
            <a:lvl9pPr marL="3720626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A14A8-7B97-4C24-BF2D-CC201118BA9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682116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7D640-EF4E-4213-9060-6C6FF2541F5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74606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7134" y="0"/>
            <a:ext cx="2743200" cy="62372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7535" y="0"/>
            <a:ext cx="8026402" cy="62372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B0D99-339B-4E7C-9512-81BE7BA9D40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889628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4599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8809" indent="0" algn="ctr">
              <a:buNone/>
              <a:defRPr sz="1500"/>
            </a:lvl2pPr>
            <a:lvl3pPr marL="697618" indent="0" algn="ctr">
              <a:buNone/>
              <a:defRPr sz="1400"/>
            </a:lvl3pPr>
            <a:lvl4pPr marL="1046426" indent="0" algn="ctr">
              <a:buNone/>
              <a:defRPr sz="1200"/>
            </a:lvl4pPr>
            <a:lvl5pPr marL="1395235" indent="0" algn="ctr">
              <a:buNone/>
              <a:defRPr sz="1200"/>
            </a:lvl5pPr>
            <a:lvl6pPr marL="1744043" indent="0" algn="ctr">
              <a:buNone/>
              <a:defRPr sz="1200"/>
            </a:lvl6pPr>
            <a:lvl7pPr marL="2092852" indent="0" algn="ctr">
              <a:buNone/>
              <a:defRPr sz="1200"/>
            </a:lvl7pPr>
            <a:lvl8pPr marL="2441660" indent="0" algn="ctr">
              <a:buNone/>
              <a:defRPr sz="1200"/>
            </a:lvl8pPr>
            <a:lvl9pPr marL="2790469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81560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4328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3" y="1709744"/>
            <a:ext cx="10515600" cy="2852736"/>
          </a:xfrm>
        </p:spPr>
        <p:txBody>
          <a:bodyPr anchor="b"/>
          <a:lstStyle>
            <a:lvl1pPr>
              <a:defRPr sz="4599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3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88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97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46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95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44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928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416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904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62988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05300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809" indent="0">
              <a:buNone/>
              <a:defRPr sz="1500" b="1"/>
            </a:lvl2pPr>
            <a:lvl3pPr marL="697618" indent="0">
              <a:buNone/>
              <a:defRPr sz="1400" b="1"/>
            </a:lvl3pPr>
            <a:lvl4pPr marL="1046426" indent="0">
              <a:buNone/>
              <a:defRPr sz="1200" b="1"/>
            </a:lvl4pPr>
            <a:lvl5pPr marL="1395235" indent="0">
              <a:buNone/>
              <a:defRPr sz="1200" b="1"/>
            </a:lvl5pPr>
            <a:lvl6pPr marL="1744043" indent="0">
              <a:buNone/>
              <a:defRPr sz="1200" b="1"/>
            </a:lvl6pPr>
            <a:lvl7pPr marL="2092852" indent="0">
              <a:buNone/>
              <a:defRPr sz="1200" b="1"/>
            </a:lvl7pPr>
            <a:lvl8pPr marL="2441660" indent="0">
              <a:buNone/>
              <a:defRPr sz="1200" b="1"/>
            </a:lvl8pPr>
            <a:lvl9pPr marL="2790469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9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809" indent="0">
              <a:buNone/>
              <a:defRPr sz="1500" b="1"/>
            </a:lvl2pPr>
            <a:lvl3pPr marL="697618" indent="0">
              <a:buNone/>
              <a:defRPr sz="1400" b="1"/>
            </a:lvl3pPr>
            <a:lvl4pPr marL="1046426" indent="0">
              <a:buNone/>
              <a:defRPr sz="1200" b="1"/>
            </a:lvl4pPr>
            <a:lvl5pPr marL="1395235" indent="0">
              <a:buNone/>
              <a:defRPr sz="1200" b="1"/>
            </a:lvl5pPr>
            <a:lvl6pPr marL="1744043" indent="0">
              <a:buNone/>
              <a:defRPr sz="1200" b="1"/>
            </a:lvl6pPr>
            <a:lvl7pPr marL="2092852" indent="0">
              <a:buNone/>
              <a:defRPr sz="1200" b="1"/>
            </a:lvl7pPr>
            <a:lvl8pPr marL="2441660" indent="0">
              <a:buNone/>
              <a:defRPr sz="1200" b="1"/>
            </a:lvl8pPr>
            <a:lvl9pPr marL="2790469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9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318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1 Başlık"/>
          <p:cNvSpPr>
            <a:spLocks noGrp="1"/>
          </p:cNvSpPr>
          <p:nvPr>
            <p:ph type="ctrTitle" hasCustomPrompt="1"/>
          </p:nvPr>
        </p:nvSpPr>
        <p:spPr>
          <a:xfrm>
            <a:off x="939800" y="3184526"/>
            <a:ext cx="103632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noProof="0" dirty="0"/>
              <a:t>İlginize teşekkür ederiz.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itchFamily="34" charset="0"/>
                <a:ea typeface="+mn-ea"/>
                <a:cs typeface="Arial" panose="020B0604020202020204" pitchFamily="34" charset="0"/>
              </a:rPr>
              <a:t>Toplantı Adı, vb.</a:t>
            </a:r>
          </a:p>
        </p:txBody>
      </p:sp>
    </p:spTree>
    <p:extLst>
      <p:ext uri="{BB962C8B-B14F-4D97-AF65-F5344CB8AC3E}">
        <p14:creationId xmlns:p14="http://schemas.microsoft.com/office/powerpoint/2010/main" val="37664263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37081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64218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8809" indent="0">
              <a:buNone/>
              <a:defRPr sz="1100"/>
            </a:lvl2pPr>
            <a:lvl3pPr marL="697618" indent="0">
              <a:buNone/>
              <a:defRPr sz="1000"/>
            </a:lvl3pPr>
            <a:lvl4pPr marL="1046426" indent="0">
              <a:buNone/>
              <a:defRPr sz="800"/>
            </a:lvl4pPr>
            <a:lvl5pPr marL="1395235" indent="0">
              <a:buNone/>
              <a:defRPr sz="800"/>
            </a:lvl5pPr>
            <a:lvl6pPr marL="1744043" indent="0">
              <a:buNone/>
              <a:defRPr sz="800"/>
            </a:lvl6pPr>
            <a:lvl7pPr marL="2092852" indent="0">
              <a:buNone/>
              <a:defRPr sz="800"/>
            </a:lvl7pPr>
            <a:lvl8pPr marL="2441660" indent="0">
              <a:buNone/>
              <a:defRPr sz="800"/>
            </a:lvl8pPr>
            <a:lvl9pPr marL="2790469" indent="0">
              <a:buNone/>
              <a:defRPr sz="8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20047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8809" indent="0">
              <a:buNone/>
              <a:defRPr sz="2100"/>
            </a:lvl2pPr>
            <a:lvl3pPr marL="697618" indent="0">
              <a:buNone/>
              <a:defRPr sz="1800"/>
            </a:lvl3pPr>
            <a:lvl4pPr marL="1046426" indent="0">
              <a:buNone/>
              <a:defRPr sz="1500"/>
            </a:lvl4pPr>
            <a:lvl5pPr marL="1395235" indent="0">
              <a:buNone/>
              <a:defRPr sz="1500"/>
            </a:lvl5pPr>
            <a:lvl6pPr marL="1744043" indent="0">
              <a:buNone/>
              <a:defRPr sz="1500"/>
            </a:lvl6pPr>
            <a:lvl7pPr marL="2092852" indent="0">
              <a:buNone/>
              <a:defRPr sz="1500"/>
            </a:lvl7pPr>
            <a:lvl8pPr marL="2441660" indent="0">
              <a:buNone/>
              <a:defRPr sz="1500"/>
            </a:lvl8pPr>
            <a:lvl9pPr marL="2790469" indent="0">
              <a:buNone/>
              <a:defRPr sz="1500"/>
            </a:lvl9pPr>
          </a:lstStyle>
          <a:p>
            <a:r>
              <a:rPr lang="tr-TR" dirty="0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8809" indent="0">
              <a:buNone/>
              <a:defRPr sz="1100"/>
            </a:lvl2pPr>
            <a:lvl3pPr marL="697618" indent="0">
              <a:buNone/>
              <a:defRPr sz="1000"/>
            </a:lvl3pPr>
            <a:lvl4pPr marL="1046426" indent="0">
              <a:buNone/>
              <a:defRPr sz="800"/>
            </a:lvl4pPr>
            <a:lvl5pPr marL="1395235" indent="0">
              <a:buNone/>
              <a:defRPr sz="800"/>
            </a:lvl5pPr>
            <a:lvl6pPr marL="1744043" indent="0">
              <a:buNone/>
              <a:defRPr sz="800"/>
            </a:lvl6pPr>
            <a:lvl7pPr marL="2092852" indent="0">
              <a:buNone/>
              <a:defRPr sz="800"/>
            </a:lvl7pPr>
            <a:lvl8pPr marL="2441660" indent="0">
              <a:buNone/>
              <a:defRPr sz="800"/>
            </a:lvl8pPr>
            <a:lvl9pPr marL="2790469" indent="0">
              <a:buNone/>
              <a:defRPr sz="8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48099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97114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0" cy="581183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87110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2429350" y="1874607"/>
            <a:ext cx="9150319" cy="405945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sv-SE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1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52DF-122A-4243-B16A-D163F468D7F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5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1828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202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2429350" y="1874606"/>
            <a:ext cx="9150318" cy="405945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sv-SE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1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Platshållare för bildnumm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52DF-122A-4243-B16A-D163F468D7F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3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tr-TR" sz="1500" b="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1200"/>
              <a:ext cx="5760" cy="31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9608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500" b="0" dirty="0">
                <a:solidFill>
                  <a:prstClr val="black"/>
                </a:solidFill>
                <a:cs typeface="+mn-cs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" y="144"/>
              <a:ext cx="857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31335" y="2582864"/>
            <a:ext cx="10316633" cy="1439864"/>
          </a:xfrm>
          <a:ln algn="ctr"/>
        </p:spPr>
        <p:txBody>
          <a:bodyPr/>
          <a:lstStyle>
            <a:lvl1pPr algn="ctr">
              <a:defRPr sz="4499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75887" y="4749800"/>
            <a:ext cx="8638116" cy="12588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6122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14714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B1F69B-027C-4A04-81EE-1AC8D52C5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962AD80-C05E-4506-8EB3-C5A37C4E9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4E5A55-63E8-4C7F-8DB9-73F294A6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D0B3B0-56B6-4B87-84FE-B4150A9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0392A2-7394-4794-881D-32B4883A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31712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6CC069-F9E5-41B2-8A66-3D68FD93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5166" y="6464439"/>
            <a:ext cx="390904" cy="227909"/>
          </a:xfrm>
        </p:spPr>
        <p:txBody>
          <a:bodyPr/>
          <a:lstStyle>
            <a:lvl1pPr>
              <a:defRPr sz="1100" b="1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Başlık Yer Tutucusu 1">
            <a:extLst>
              <a:ext uri="{FF2B5EF4-FFF2-40B4-BE49-F238E27FC236}">
                <a16:creationId xmlns:a16="http://schemas.microsoft.com/office/drawing/2014/main" id="{AACE66F5-977A-43B7-85F7-CF24C275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992" y="143145"/>
            <a:ext cx="10515600" cy="73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0">
                <a:solidFill>
                  <a:srgbClr val="C00000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629219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675918" y="6546420"/>
            <a:ext cx="536864" cy="365125"/>
          </a:xfrm>
        </p:spPr>
        <p:txBody>
          <a:bodyPr/>
          <a:lstStyle>
            <a:lvl1pPr>
              <a:defRPr>
                <a:solidFill>
                  <a:srgbClr val="9F9DC3"/>
                </a:solidFill>
              </a:defRPr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3500762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94500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03FA-8997-4153-A60C-4A2B2C8BAF8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370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5AE6-3659-4AE7-8F77-14E91DAB118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686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ED1C-46E9-4801-9C2A-3CB64D96216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632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22D9-ED85-4FB7-A89E-DF808FF7C5A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061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32A-FFB4-4894-A277-0A55B01BFCF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7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74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11.jp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6.jp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B913F65-5522-4E3F-AC90-0EFF4D18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732" y="143144"/>
            <a:ext cx="10515600" cy="73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74F5A9D-0A58-480B-84DC-A807D246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03976C-070E-485D-97DD-9E8807E12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BA9D96-4BCF-4C28-AB9B-B7BDF09FD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C8D423-52AA-4B1D-B1F7-7DC1569E7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8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180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841" r:id="rId4"/>
    <p:sldLayoutId id="2147483827" r:id="rId5"/>
    <p:sldLayoutId id="2147483828" r:id="rId6"/>
    <p:sldLayoutId id="2147483809" r:id="rId7"/>
    <p:sldLayoutId id="214748381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F0000"/>
          </a:solidFill>
          <a:latin typeface="Roboto" panose="020B0604020202020204" charset="0"/>
          <a:ea typeface="Roboto" panose="020B060402020202020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9848F-6B4B-4BBB-87CD-500FF206C4D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5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7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2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22.06.2023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9848F-6B4B-4BBB-87CD-500FF206C4D9}" type="datetime1">
              <a:rPr lang="tr-TR" smtClean="0"/>
              <a:t>22.06.2023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587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9848F-6B4B-4BBB-87CD-500FF206C4D9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76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9848F-6B4B-4BBB-87CD-500FF206C4D9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68A4-7AB1-4987-BEC0-486BCDB874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3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zemin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952500" y="1052513"/>
            <a:ext cx="102870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13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4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anose="020B0604020202020204" pitchFamily="34" charset="0"/>
              </a:rPr>
              <a:t>Toplantı Adı, vb.</a:t>
            </a:r>
          </a:p>
        </p:txBody>
      </p:sp>
      <p:sp>
        <p:nvSpPr>
          <p:cNvPr id="15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9347200" y="645715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026C08-5BA6-495F-B527-3EF67B7D534B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anose="020B0604020202020204" pitchFamily="34" charset="0"/>
              </a:rPr>
              <a:t>/44</a:t>
            </a: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896601" cy="6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dirty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39746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952501" y="1052513"/>
            <a:ext cx="102870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 dirty="0"/>
              <a:t>Asıl metin stillerini düzenlemek için tıklatın</a:t>
            </a:r>
          </a:p>
          <a:p>
            <a:pPr lvl="1"/>
            <a:r>
              <a:rPr lang="tr-TR" altLang="tr-TR" noProof="0" dirty="0"/>
              <a:t>İkinci düzey</a:t>
            </a:r>
          </a:p>
          <a:p>
            <a:pPr lvl="2"/>
            <a:r>
              <a:rPr lang="tr-TR" altLang="tr-TR" noProof="0" dirty="0"/>
              <a:t>Üçüncü düzey</a:t>
            </a:r>
          </a:p>
          <a:p>
            <a:pPr lvl="3"/>
            <a:r>
              <a:rPr lang="tr-TR" altLang="tr-TR" noProof="0" dirty="0"/>
              <a:t>Dördüncü düzey</a:t>
            </a:r>
          </a:p>
          <a:p>
            <a:pPr lvl="4"/>
            <a:r>
              <a:rPr lang="tr-TR" altLang="tr-TR" noProof="0" dirty="0"/>
              <a:t>Beşinci düzey</a:t>
            </a:r>
          </a:p>
        </p:txBody>
      </p:sp>
      <p:sp>
        <p:nvSpPr>
          <p:cNvPr id="13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4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" y="4"/>
            <a:ext cx="10896601" cy="6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 dirty="0"/>
              <a:t>Asıl başlık stili için tıklatın</a:t>
            </a:r>
          </a:p>
        </p:txBody>
      </p:sp>
      <p:sp>
        <p:nvSpPr>
          <p:cNvPr id="11" name="Slide Number Placeholder 19"/>
          <p:cNvSpPr txBox="1">
            <a:spLocks/>
          </p:cNvSpPr>
          <p:nvPr userDrawn="1"/>
        </p:nvSpPr>
        <p:spPr>
          <a:xfrm>
            <a:off x="9309887" y="6600346"/>
            <a:ext cx="2919303" cy="366057"/>
          </a:xfrm>
          <a:prstGeom prst="rect">
            <a:avLst/>
          </a:prstGeom>
        </p:spPr>
        <p:txBody>
          <a:bodyPr lIns="93040" tIns="46520" rIns="93040" bIns="46520"/>
          <a:lstStyle>
            <a:defPPr rtl="0"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B379A-8968-4E49-B7C7-EB6E50A494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Image result for sanayi ve teknoloji bakanlı&amp;gbreve;ı logo yeni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812" y="67237"/>
            <a:ext cx="369104" cy="3606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4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5" r:id="rId3"/>
    <p:sldLayoutId id="2147484046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6pPr>
      <a:lvl7pPr marL="914306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7pPr>
      <a:lvl8pPr marL="1371459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8pPr>
      <a:lvl9pPr marL="1828612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874" indent="-2857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882" indent="-2285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189" indent="-2285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341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7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1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5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1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5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960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0" y="0"/>
            <a:chExt cx="5760" cy="4320"/>
          </a:xfrm>
        </p:grpSpPr>
        <p:sp>
          <p:nvSpPr>
            <p:cNvPr id="1030" name="Rectangle 3"/>
            <p:cNvSpPr>
              <a:spLocks noChangeArrowheads="1"/>
            </p:cNvSpPr>
            <p:nvPr/>
          </p:nvSpPr>
          <p:spPr bwMode="auto">
            <a:xfrm>
              <a:off x="0" y="3744"/>
              <a:ext cx="476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tr-TR" sz="1500" b="0" dirty="0">
                <a:solidFill>
                  <a:srgbClr val="000000"/>
                </a:solidFill>
              </a:endParaRPr>
            </a:p>
          </p:txBody>
        </p:sp>
        <p:grpSp>
          <p:nvGrpSpPr>
            <p:cNvPr id="1031" name="Group 4"/>
            <p:cNvGrpSpPr>
              <a:grpSpLocks/>
            </p:cNvGrpSpPr>
            <p:nvPr/>
          </p:nvGrpSpPr>
          <p:grpSpPr bwMode="auto">
            <a:xfrm>
              <a:off x="0" y="0"/>
              <a:ext cx="5760" cy="4239"/>
              <a:chOff x="0" y="0"/>
              <a:chExt cx="5760" cy="4239"/>
            </a:xfrm>
          </p:grpSpPr>
          <p:sp>
            <p:nvSpPr>
              <p:cNvPr id="1032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53"/>
              </a:xfrm>
              <a:prstGeom prst="rect">
                <a:avLst/>
              </a:prstGeom>
              <a:solidFill>
                <a:srgbClr val="F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tr-TR" sz="15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379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500" b="0" dirty="0">
                  <a:solidFill>
                    <a:prstClr val="black"/>
                  </a:solidFill>
                  <a:cs typeface="+mn-cs"/>
                </a:endParaRPr>
              </a:p>
            </p:txBody>
          </p:sp>
          <p:pic>
            <p:nvPicPr>
              <p:cNvPr id="1034" name="Picture 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3795"/>
                <a:ext cx="360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07533" y="0"/>
            <a:ext cx="10972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3" tIns="46511" rIns="93023" bIns="465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3" y="906465"/>
            <a:ext cx="10972800" cy="53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2" y="6381751"/>
            <a:ext cx="2844798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302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5pPr>
      <a:lvl6pPr marL="465078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6pPr>
      <a:lvl7pPr marL="930157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7pPr>
      <a:lvl8pPr marL="1395235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8pPr>
      <a:lvl9pPr marL="1860312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9pPr>
    </p:titleStyle>
    <p:bodyStyle>
      <a:lvl1pPr marL="348809" indent="-348809" algn="l" rtl="0" eaLnBrk="1" fontAlgn="base" hangingPunct="1">
        <a:spcBef>
          <a:spcPct val="20000"/>
        </a:spcBef>
        <a:spcAft>
          <a:spcPct val="0"/>
        </a:spcAft>
        <a:buChar char="•"/>
        <a:defRPr sz="3299">
          <a:solidFill>
            <a:schemeClr val="tx1"/>
          </a:solidFill>
          <a:latin typeface="+mn-lt"/>
          <a:ea typeface="+mn-ea"/>
          <a:cs typeface="+mn-cs"/>
        </a:defRPr>
      </a:lvl1pPr>
      <a:lvl2pPr marL="755753" indent="-290675" algn="l" rtl="0" eaLnBrk="1" fontAlgn="base" hangingPunct="1">
        <a:spcBef>
          <a:spcPct val="20000"/>
        </a:spcBef>
        <a:spcAft>
          <a:spcPct val="0"/>
        </a:spcAft>
        <a:buChar char="–"/>
        <a:defRPr sz="2899">
          <a:solidFill>
            <a:schemeClr val="tx1"/>
          </a:solidFill>
          <a:latin typeface="+mn-lt"/>
        </a:defRPr>
      </a:lvl2pPr>
      <a:lvl3pPr marL="1162696" indent="-23253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27773" indent="-23253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92852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57930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3009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8087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53165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078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0157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235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0312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5391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0469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5548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0626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960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0" y="0"/>
            <a:chExt cx="5760" cy="4320"/>
          </a:xfrm>
        </p:grpSpPr>
        <p:sp>
          <p:nvSpPr>
            <p:cNvPr id="2054" name="Rectangle 3"/>
            <p:cNvSpPr>
              <a:spLocks noChangeArrowheads="1"/>
            </p:cNvSpPr>
            <p:nvPr/>
          </p:nvSpPr>
          <p:spPr bwMode="auto">
            <a:xfrm>
              <a:off x="0" y="3744"/>
              <a:ext cx="476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 sz="1500" b="0" dirty="0">
                <a:solidFill>
                  <a:srgbClr val="000000"/>
                </a:solidFill>
              </a:endParaRPr>
            </a:p>
          </p:txBody>
        </p:sp>
        <p:grpSp>
          <p:nvGrpSpPr>
            <p:cNvPr id="2055" name="Group 4"/>
            <p:cNvGrpSpPr>
              <a:grpSpLocks/>
            </p:cNvGrpSpPr>
            <p:nvPr/>
          </p:nvGrpSpPr>
          <p:grpSpPr bwMode="auto">
            <a:xfrm>
              <a:off x="0" y="0"/>
              <a:ext cx="5760" cy="4239"/>
              <a:chOff x="0" y="0"/>
              <a:chExt cx="5760" cy="4239"/>
            </a:xfrm>
          </p:grpSpPr>
          <p:sp>
            <p:nvSpPr>
              <p:cNvPr id="2056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53"/>
              </a:xfrm>
              <a:prstGeom prst="rect">
                <a:avLst/>
              </a:prstGeom>
              <a:solidFill>
                <a:srgbClr val="F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z="15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379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500" b="0" dirty="0">
                  <a:solidFill>
                    <a:prstClr val="black"/>
                  </a:solidFill>
                  <a:cs typeface="+mn-cs"/>
                </a:endParaRPr>
              </a:p>
            </p:txBody>
          </p:sp>
          <p:pic>
            <p:nvPicPr>
              <p:cNvPr id="2058" name="Picture 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3795"/>
                <a:ext cx="360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07533" y="0"/>
            <a:ext cx="10972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3" tIns="46511" rIns="93023" bIns="465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3" y="906465"/>
            <a:ext cx="10972800" cy="53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2" y="6381751"/>
            <a:ext cx="2844798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7F9255-CAF2-46E2-8E12-73A20C2EEA5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790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5pPr>
      <a:lvl6pPr marL="465078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6pPr>
      <a:lvl7pPr marL="930157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7pPr>
      <a:lvl8pPr marL="1395235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8pPr>
      <a:lvl9pPr marL="1860312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9pPr>
    </p:titleStyle>
    <p:bodyStyle>
      <a:lvl1pPr marL="348809" indent="-348809" algn="l" rtl="0" eaLnBrk="1" fontAlgn="base" hangingPunct="1">
        <a:spcBef>
          <a:spcPct val="20000"/>
        </a:spcBef>
        <a:spcAft>
          <a:spcPct val="0"/>
        </a:spcAft>
        <a:buChar char="•"/>
        <a:defRPr sz="3299">
          <a:solidFill>
            <a:schemeClr val="tx1"/>
          </a:solidFill>
          <a:latin typeface="+mn-lt"/>
          <a:ea typeface="+mn-ea"/>
          <a:cs typeface="+mn-cs"/>
        </a:defRPr>
      </a:lvl1pPr>
      <a:lvl2pPr marL="755753" indent="-290675" algn="l" rtl="0" eaLnBrk="1" fontAlgn="base" hangingPunct="1">
        <a:spcBef>
          <a:spcPct val="20000"/>
        </a:spcBef>
        <a:spcAft>
          <a:spcPct val="0"/>
        </a:spcAft>
        <a:buChar char="–"/>
        <a:defRPr sz="2899">
          <a:solidFill>
            <a:schemeClr val="tx1"/>
          </a:solidFill>
          <a:latin typeface="+mn-lt"/>
        </a:defRPr>
      </a:lvl2pPr>
      <a:lvl3pPr marL="1162696" indent="-23253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27773" indent="-23253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92852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57930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3009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8087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53165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078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0157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235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0312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5391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0469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5548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0626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960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0" y="0"/>
            <a:chExt cx="5760" cy="4320"/>
          </a:xfrm>
        </p:grpSpPr>
        <p:sp>
          <p:nvSpPr>
            <p:cNvPr id="3078" name="Rectangle 3"/>
            <p:cNvSpPr>
              <a:spLocks noChangeArrowheads="1"/>
            </p:cNvSpPr>
            <p:nvPr/>
          </p:nvSpPr>
          <p:spPr bwMode="auto">
            <a:xfrm>
              <a:off x="0" y="3744"/>
              <a:ext cx="476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 sz="1500" b="0" dirty="0">
                <a:solidFill>
                  <a:srgbClr val="000000"/>
                </a:solidFill>
              </a:endParaRPr>
            </a:p>
          </p:txBody>
        </p:sp>
        <p:grpSp>
          <p:nvGrpSpPr>
            <p:cNvPr id="3079" name="Group 4"/>
            <p:cNvGrpSpPr>
              <a:grpSpLocks/>
            </p:cNvGrpSpPr>
            <p:nvPr/>
          </p:nvGrpSpPr>
          <p:grpSpPr bwMode="auto">
            <a:xfrm>
              <a:off x="0" y="0"/>
              <a:ext cx="5760" cy="4239"/>
              <a:chOff x="0" y="0"/>
              <a:chExt cx="5760" cy="4239"/>
            </a:xfrm>
          </p:grpSpPr>
          <p:sp>
            <p:nvSpPr>
              <p:cNvPr id="3080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53"/>
              </a:xfrm>
              <a:prstGeom prst="rect">
                <a:avLst/>
              </a:prstGeom>
              <a:solidFill>
                <a:srgbClr val="F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z="15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379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500" b="0" dirty="0">
                  <a:solidFill>
                    <a:prstClr val="black"/>
                  </a:solidFill>
                  <a:cs typeface="+mn-cs"/>
                </a:endParaRPr>
              </a:p>
            </p:txBody>
          </p:sp>
          <p:pic>
            <p:nvPicPr>
              <p:cNvPr id="3082" name="Picture 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3795"/>
                <a:ext cx="360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07533" y="0"/>
            <a:ext cx="10972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3" tIns="46511" rIns="93023" bIns="465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3" y="906465"/>
            <a:ext cx="10972800" cy="53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2" y="6381751"/>
            <a:ext cx="2844798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4BFE9F9-88AC-42EF-9B3B-6B23D88F73F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195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5pPr>
      <a:lvl6pPr marL="465078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6pPr>
      <a:lvl7pPr marL="930157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7pPr>
      <a:lvl8pPr marL="1395235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8pPr>
      <a:lvl9pPr marL="1860312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9pPr>
    </p:titleStyle>
    <p:bodyStyle>
      <a:lvl1pPr marL="348809" indent="-348809" algn="l" rtl="0" eaLnBrk="1" fontAlgn="base" hangingPunct="1">
        <a:spcBef>
          <a:spcPct val="20000"/>
        </a:spcBef>
        <a:spcAft>
          <a:spcPct val="0"/>
        </a:spcAft>
        <a:buChar char="•"/>
        <a:defRPr sz="3299">
          <a:solidFill>
            <a:schemeClr val="tx1"/>
          </a:solidFill>
          <a:latin typeface="+mn-lt"/>
          <a:ea typeface="+mn-ea"/>
          <a:cs typeface="+mn-cs"/>
        </a:defRPr>
      </a:lvl1pPr>
      <a:lvl2pPr marL="755753" indent="-290675" algn="l" rtl="0" eaLnBrk="1" fontAlgn="base" hangingPunct="1">
        <a:spcBef>
          <a:spcPct val="20000"/>
        </a:spcBef>
        <a:spcAft>
          <a:spcPct val="0"/>
        </a:spcAft>
        <a:buChar char="–"/>
        <a:defRPr sz="2899">
          <a:solidFill>
            <a:schemeClr val="tx1"/>
          </a:solidFill>
          <a:latin typeface="+mn-lt"/>
        </a:defRPr>
      </a:lvl2pPr>
      <a:lvl3pPr marL="1162696" indent="-23253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27773" indent="-23253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92852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57930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3009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8087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53165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078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0157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235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0312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5391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0469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5548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0626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960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0" y="0"/>
            <a:chExt cx="5760" cy="4320"/>
          </a:xfrm>
        </p:grpSpPr>
        <p:sp>
          <p:nvSpPr>
            <p:cNvPr id="4102" name="Rectangle 3"/>
            <p:cNvSpPr>
              <a:spLocks noChangeArrowheads="1"/>
            </p:cNvSpPr>
            <p:nvPr/>
          </p:nvSpPr>
          <p:spPr bwMode="auto">
            <a:xfrm>
              <a:off x="0" y="3744"/>
              <a:ext cx="476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 sz="1500" b="0" dirty="0">
                <a:solidFill>
                  <a:srgbClr val="000000"/>
                </a:solidFill>
              </a:endParaRPr>
            </a:p>
          </p:txBody>
        </p:sp>
        <p:grpSp>
          <p:nvGrpSpPr>
            <p:cNvPr id="4103" name="Group 4"/>
            <p:cNvGrpSpPr>
              <a:grpSpLocks/>
            </p:cNvGrpSpPr>
            <p:nvPr/>
          </p:nvGrpSpPr>
          <p:grpSpPr bwMode="auto">
            <a:xfrm>
              <a:off x="0" y="0"/>
              <a:ext cx="5760" cy="4239"/>
              <a:chOff x="0" y="0"/>
              <a:chExt cx="5760" cy="4239"/>
            </a:xfrm>
          </p:grpSpPr>
          <p:sp>
            <p:nvSpPr>
              <p:cNvPr id="4104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53"/>
              </a:xfrm>
              <a:prstGeom prst="rect">
                <a:avLst/>
              </a:prstGeom>
              <a:solidFill>
                <a:srgbClr val="F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z="15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379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500" b="0" dirty="0">
                  <a:solidFill>
                    <a:prstClr val="black"/>
                  </a:solidFill>
                  <a:cs typeface="+mn-cs"/>
                </a:endParaRPr>
              </a:p>
            </p:txBody>
          </p:sp>
          <p:pic>
            <p:nvPicPr>
              <p:cNvPr id="4106" name="Picture 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3795"/>
                <a:ext cx="360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07533" y="0"/>
            <a:ext cx="10972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3" tIns="46511" rIns="93023" bIns="465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410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3" y="906465"/>
            <a:ext cx="10972800" cy="53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2" y="6381751"/>
            <a:ext cx="2844798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445E49-D254-47F0-9E39-2527F345947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547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5pPr>
      <a:lvl6pPr marL="465078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6pPr>
      <a:lvl7pPr marL="930157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7pPr>
      <a:lvl8pPr marL="1395235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8pPr>
      <a:lvl9pPr marL="1860312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9pPr>
    </p:titleStyle>
    <p:bodyStyle>
      <a:lvl1pPr marL="348809" indent="-348809" algn="l" rtl="0" eaLnBrk="1" fontAlgn="base" hangingPunct="1">
        <a:spcBef>
          <a:spcPct val="20000"/>
        </a:spcBef>
        <a:spcAft>
          <a:spcPct val="0"/>
        </a:spcAft>
        <a:buChar char="•"/>
        <a:defRPr sz="3299">
          <a:solidFill>
            <a:schemeClr val="tx1"/>
          </a:solidFill>
          <a:latin typeface="+mn-lt"/>
          <a:ea typeface="+mn-ea"/>
          <a:cs typeface="+mn-cs"/>
        </a:defRPr>
      </a:lvl1pPr>
      <a:lvl2pPr marL="755753" indent="-290675" algn="l" rtl="0" eaLnBrk="1" fontAlgn="base" hangingPunct="1">
        <a:spcBef>
          <a:spcPct val="20000"/>
        </a:spcBef>
        <a:spcAft>
          <a:spcPct val="0"/>
        </a:spcAft>
        <a:buChar char="–"/>
        <a:defRPr sz="2899">
          <a:solidFill>
            <a:schemeClr val="tx1"/>
          </a:solidFill>
          <a:latin typeface="+mn-lt"/>
        </a:defRPr>
      </a:lvl2pPr>
      <a:lvl3pPr marL="1162696" indent="-23253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27773" indent="-23253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92852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57930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3009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8087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53165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078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0157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235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0312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5391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0469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5548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0626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960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0" y="0"/>
            <a:chExt cx="5760" cy="4320"/>
          </a:xfrm>
        </p:grpSpPr>
        <p:sp>
          <p:nvSpPr>
            <p:cNvPr id="5126" name="Rectangle 3"/>
            <p:cNvSpPr>
              <a:spLocks noChangeArrowheads="1"/>
            </p:cNvSpPr>
            <p:nvPr/>
          </p:nvSpPr>
          <p:spPr bwMode="auto">
            <a:xfrm>
              <a:off x="0" y="3744"/>
              <a:ext cx="476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 sz="1500" b="0" dirty="0">
                <a:solidFill>
                  <a:srgbClr val="000000"/>
                </a:solidFill>
              </a:endParaRPr>
            </a:p>
          </p:txBody>
        </p:sp>
        <p:grpSp>
          <p:nvGrpSpPr>
            <p:cNvPr id="5127" name="Group 4"/>
            <p:cNvGrpSpPr>
              <a:grpSpLocks/>
            </p:cNvGrpSpPr>
            <p:nvPr/>
          </p:nvGrpSpPr>
          <p:grpSpPr bwMode="auto">
            <a:xfrm>
              <a:off x="0" y="0"/>
              <a:ext cx="5760" cy="4239"/>
              <a:chOff x="0" y="0"/>
              <a:chExt cx="5760" cy="4239"/>
            </a:xfrm>
          </p:grpSpPr>
          <p:sp>
            <p:nvSpPr>
              <p:cNvPr id="5128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53"/>
              </a:xfrm>
              <a:prstGeom prst="rect">
                <a:avLst/>
              </a:prstGeom>
              <a:solidFill>
                <a:srgbClr val="F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z="15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379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500" b="0" dirty="0">
                  <a:solidFill>
                    <a:prstClr val="black"/>
                  </a:solidFill>
                  <a:cs typeface="+mn-cs"/>
                </a:endParaRPr>
              </a:p>
            </p:txBody>
          </p:sp>
          <p:pic>
            <p:nvPicPr>
              <p:cNvPr id="5130" name="Picture 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3795"/>
                <a:ext cx="360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2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07533" y="0"/>
            <a:ext cx="10972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3" tIns="46511" rIns="93023" bIns="465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3" y="906465"/>
            <a:ext cx="10972800" cy="53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2" y="6381751"/>
            <a:ext cx="2844798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3681F2-477B-4E8A-98A1-9C8CC09CADE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549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5pPr>
      <a:lvl6pPr marL="465078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6pPr>
      <a:lvl7pPr marL="930157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7pPr>
      <a:lvl8pPr marL="1395235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8pPr>
      <a:lvl9pPr marL="1860312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9pPr>
    </p:titleStyle>
    <p:bodyStyle>
      <a:lvl1pPr marL="348809" indent="-348809" algn="l" rtl="0" eaLnBrk="1" fontAlgn="base" hangingPunct="1">
        <a:spcBef>
          <a:spcPct val="20000"/>
        </a:spcBef>
        <a:spcAft>
          <a:spcPct val="0"/>
        </a:spcAft>
        <a:buChar char="•"/>
        <a:defRPr sz="3299">
          <a:solidFill>
            <a:schemeClr val="tx1"/>
          </a:solidFill>
          <a:latin typeface="+mn-lt"/>
          <a:ea typeface="+mn-ea"/>
          <a:cs typeface="+mn-cs"/>
        </a:defRPr>
      </a:lvl1pPr>
      <a:lvl2pPr marL="755753" indent="-290675" algn="l" rtl="0" eaLnBrk="1" fontAlgn="base" hangingPunct="1">
        <a:spcBef>
          <a:spcPct val="20000"/>
        </a:spcBef>
        <a:spcAft>
          <a:spcPct val="0"/>
        </a:spcAft>
        <a:buChar char="–"/>
        <a:defRPr sz="2899">
          <a:solidFill>
            <a:schemeClr val="tx1"/>
          </a:solidFill>
          <a:latin typeface="+mn-lt"/>
        </a:defRPr>
      </a:lvl2pPr>
      <a:lvl3pPr marL="1162696" indent="-23253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27773" indent="-23253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92852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57930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3009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8087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53165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078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0157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235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0312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5391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0469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5548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0626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960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0" y="0"/>
            <a:chExt cx="5760" cy="4320"/>
          </a:xfrm>
        </p:grpSpPr>
        <p:sp>
          <p:nvSpPr>
            <p:cNvPr id="6150" name="Rectangle 3"/>
            <p:cNvSpPr>
              <a:spLocks noChangeArrowheads="1"/>
            </p:cNvSpPr>
            <p:nvPr/>
          </p:nvSpPr>
          <p:spPr bwMode="auto">
            <a:xfrm>
              <a:off x="0" y="3744"/>
              <a:ext cx="476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 sz="1500" b="0" dirty="0">
                <a:solidFill>
                  <a:srgbClr val="000000"/>
                </a:solidFill>
              </a:endParaRPr>
            </a:p>
          </p:txBody>
        </p:sp>
        <p:grpSp>
          <p:nvGrpSpPr>
            <p:cNvPr id="6151" name="Group 4"/>
            <p:cNvGrpSpPr>
              <a:grpSpLocks/>
            </p:cNvGrpSpPr>
            <p:nvPr/>
          </p:nvGrpSpPr>
          <p:grpSpPr bwMode="auto">
            <a:xfrm>
              <a:off x="0" y="0"/>
              <a:ext cx="5760" cy="4239"/>
              <a:chOff x="0" y="0"/>
              <a:chExt cx="5760" cy="4239"/>
            </a:xfrm>
          </p:grpSpPr>
          <p:sp>
            <p:nvSpPr>
              <p:cNvPr id="6152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53"/>
              </a:xfrm>
              <a:prstGeom prst="rect">
                <a:avLst/>
              </a:prstGeom>
              <a:solidFill>
                <a:srgbClr val="F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z="15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379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500" b="0" dirty="0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pic>
            <p:nvPicPr>
              <p:cNvPr id="6154" name="Picture 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3795"/>
                <a:ext cx="360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07533" y="0"/>
            <a:ext cx="10972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3" tIns="46511" rIns="93023" bIns="465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3" y="906465"/>
            <a:ext cx="10972800" cy="53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2" y="6381751"/>
            <a:ext cx="2844798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3" tIns="46511" rIns="93023" bIns="465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B92C1C-6774-47EB-A4B7-DFB8B59A11A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899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5pPr>
      <a:lvl6pPr marL="465078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6pPr>
      <a:lvl7pPr marL="930157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7pPr>
      <a:lvl8pPr marL="1395235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8pPr>
      <a:lvl9pPr marL="1860312" algn="l" rtl="0" eaLnBrk="1" fontAlgn="base" hangingPunct="1">
        <a:spcBef>
          <a:spcPct val="0"/>
        </a:spcBef>
        <a:spcAft>
          <a:spcPct val="0"/>
        </a:spcAft>
        <a:defRPr sz="3699" b="1">
          <a:solidFill>
            <a:schemeClr val="bg1"/>
          </a:solidFill>
          <a:latin typeface="Arial" charset="0"/>
        </a:defRPr>
      </a:lvl9pPr>
    </p:titleStyle>
    <p:bodyStyle>
      <a:lvl1pPr marL="348809" indent="-348809" algn="l" rtl="0" eaLnBrk="1" fontAlgn="base" hangingPunct="1">
        <a:spcBef>
          <a:spcPct val="20000"/>
        </a:spcBef>
        <a:spcAft>
          <a:spcPct val="0"/>
        </a:spcAft>
        <a:buChar char="•"/>
        <a:defRPr sz="3299">
          <a:solidFill>
            <a:schemeClr val="tx1"/>
          </a:solidFill>
          <a:latin typeface="+mn-lt"/>
          <a:ea typeface="+mn-ea"/>
          <a:cs typeface="+mn-cs"/>
        </a:defRPr>
      </a:lvl1pPr>
      <a:lvl2pPr marL="755753" indent="-290675" algn="l" rtl="0" eaLnBrk="1" fontAlgn="base" hangingPunct="1">
        <a:spcBef>
          <a:spcPct val="20000"/>
        </a:spcBef>
        <a:spcAft>
          <a:spcPct val="0"/>
        </a:spcAft>
        <a:buChar char="–"/>
        <a:defRPr sz="2899">
          <a:solidFill>
            <a:schemeClr val="tx1"/>
          </a:solidFill>
          <a:latin typeface="+mn-lt"/>
        </a:defRPr>
      </a:lvl2pPr>
      <a:lvl3pPr marL="1162696" indent="-23253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27773" indent="-23253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92852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57930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3009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8087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53165" indent="-2325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078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0157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235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0312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5391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0469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5548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0626" algn="l" defTabSz="930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3023" tIns="46511" rIns="93023" bIns="46511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2" y="1825626"/>
            <a:ext cx="10515600" cy="4351339"/>
          </a:xfrm>
          <a:prstGeom prst="rect">
            <a:avLst/>
          </a:prstGeom>
        </p:spPr>
        <p:txBody>
          <a:bodyPr vert="horz" lIns="93023" tIns="46511" rIns="93023" bIns="46511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2" y="6356355"/>
            <a:ext cx="2743200" cy="365124"/>
          </a:xfrm>
          <a:prstGeom prst="rect">
            <a:avLst/>
          </a:prstGeom>
        </p:spPr>
        <p:txBody>
          <a:bodyPr vert="horz" lIns="93023" tIns="46511" rIns="93023" bIns="4651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40F3-D762-48C5-B757-13FFFC7ECF74}" type="datetimeFigureOut">
              <a:rPr lang="tr-TR" smtClean="0"/>
              <a:t>22.06.2023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2" y="6356355"/>
            <a:ext cx="4114800" cy="365124"/>
          </a:xfrm>
          <a:prstGeom prst="rect">
            <a:avLst/>
          </a:prstGeom>
        </p:spPr>
        <p:txBody>
          <a:bodyPr vert="horz" lIns="93023" tIns="46511" rIns="93023" bIns="4651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4"/>
          </a:xfrm>
          <a:prstGeom prst="rect">
            <a:avLst/>
          </a:prstGeom>
        </p:spPr>
        <p:txBody>
          <a:bodyPr vert="horz" lIns="93023" tIns="46511" rIns="93023" bIns="465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68A4-7AB1-4987-BEC0-486BCDB874F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99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</p:sldLayoutIdLst>
  <p:txStyles>
    <p:titleStyle>
      <a:lvl1pPr algn="l" defTabSz="697618" rtl="0" eaLnBrk="1" latinLnBrk="0" hangingPunct="1">
        <a:lnSpc>
          <a:spcPct val="90000"/>
        </a:lnSpc>
        <a:spcBef>
          <a:spcPct val="0"/>
        </a:spcBef>
        <a:buNone/>
        <a:defRPr sz="3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404" indent="-174404" algn="l" defTabSz="697618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3213" indent="-174404" algn="l" defTabSz="697618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023" indent="-174404" algn="l" defTabSz="697618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831" indent="-174404" algn="l" defTabSz="697618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69639" indent="-174404" algn="l" defTabSz="697618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18447" indent="-174404" algn="l" defTabSz="697618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7256" indent="-174404" algn="l" defTabSz="697618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16065" indent="-174404" algn="l" defTabSz="697618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64873" indent="-174404" algn="l" defTabSz="697618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97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809" algn="l" defTabSz="697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7618" algn="l" defTabSz="697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6426" algn="l" defTabSz="697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5235" algn="l" defTabSz="697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043" algn="l" defTabSz="697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2852" algn="l" defTabSz="697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1660" algn="l" defTabSz="697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90469" algn="l" defTabSz="697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B913F65-5522-4E3F-AC90-0EFF4D18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732" y="143144"/>
            <a:ext cx="10515600" cy="73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74F5A9D-0A58-480B-84DC-A807D246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03976C-070E-485D-97DD-9E8807E12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BA9D96-4BCF-4C28-AB9B-B7BDF09FD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C8D423-52AA-4B1D-B1F7-7DC1569E7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8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180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F0000"/>
          </a:solidFill>
          <a:latin typeface="Roboto" panose="020B0604020202020204" charset="0"/>
          <a:ea typeface="Roboto" panose="020B060402020202020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bitak.gov.tr/tr/kurumsal/uluslararasi/cok-tarafli-programlar/cost/icerik-genel-bilgi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8.xml"/><Relationship Id="rId6" Type="http://schemas.openxmlformats.org/officeDocument/2006/relationships/hyperlink" Target="mailto:uidb@T%C3%9CB%C4%B0TAK.gov.tr" TargetMode="External"/><Relationship Id="rId5" Type="http://schemas.openxmlformats.org/officeDocument/2006/relationships/hyperlink" Target="mailto:murat.tiltak@tubitak.gov.tr" TargetMode="External"/><Relationship Id="rId4" Type="http://schemas.openxmlformats.org/officeDocument/2006/relationships/hyperlink" Target="mailto:cost.cnc.tr@tubitak.gov.t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09" t="14201" r="-209" b="53650"/>
          <a:stretch/>
        </p:blipFill>
        <p:spPr>
          <a:xfrm>
            <a:off x="0" y="825795"/>
            <a:ext cx="12154551" cy="304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256976"/>
            <a:ext cx="11417968" cy="2088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latin typeface="+mn-lt"/>
              </a:rPr>
              <a:t>European Cooperation in Science and Technology – COST</a:t>
            </a:r>
            <a:r>
              <a:rPr lang="tr-TR" sz="4000" b="1" dirty="0" smtClean="0">
                <a:latin typeface="+mn-lt"/>
              </a:rPr>
              <a:t> Aksiyonlarına Katılım </a:t>
            </a:r>
            <a:endParaRPr lang="tr-TR" sz="4000" b="1" dirty="0">
              <a:solidFill>
                <a:srgbClr val="E20613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5"/>
          <a:srcRect l="27740" t="36917" r="4759" b="12555"/>
          <a:stretch/>
        </p:blipFill>
        <p:spPr>
          <a:xfrm>
            <a:off x="3054485" y="3873795"/>
            <a:ext cx="4455268" cy="23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 identity - C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37" y="-1"/>
            <a:ext cx="2320964" cy="10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744255" y="358863"/>
            <a:ext cx="8974667" cy="730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Başvuruların Değerlendirilmesi</a:t>
            </a:r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44255" y="1456143"/>
            <a:ext cx="545452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20613"/>
              </a:buClr>
              <a:buSzPct val="150000"/>
            </a:pPr>
            <a:r>
              <a:rPr lang="tr-TR" dirty="0" smtClean="0"/>
              <a:t>Tamamlanmış/devam eden proje ile başvurularda:</a:t>
            </a:r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b="1" dirty="0"/>
              <a:t>a. Proje Konusunun Aksiyon Konusu ile Uyumu, </a:t>
            </a:r>
            <a:endParaRPr lang="tr-TR" b="1" dirty="0" smtClean="0"/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b="1" dirty="0" smtClean="0"/>
              <a:t>b</a:t>
            </a:r>
            <a:r>
              <a:rPr lang="tr-TR" b="1" dirty="0"/>
              <a:t>. Aksiyona Katılım Gerekçesi ve Beklenti, </a:t>
            </a:r>
            <a:endParaRPr lang="tr-TR" b="1" dirty="0" smtClean="0"/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b="1" dirty="0" smtClean="0"/>
              <a:t>c</a:t>
            </a:r>
            <a:r>
              <a:rPr lang="tr-TR" b="1" dirty="0"/>
              <a:t>. Akademik, Bilimsel Yetkinliğin Aksiyon ile Uyumu</a:t>
            </a:r>
            <a:r>
              <a:rPr lang="tr-TR" b="1" dirty="0" smtClean="0"/>
              <a:t> </a:t>
            </a:r>
          </a:p>
          <a:p>
            <a:pPr>
              <a:lnSpc>
                <a:spcPct val="150000"/>
              </a:lnSpc>
              <a:buClr>
                <a:srgbClr val="E20613"/>
              </a:buClr>
              <a:buSzPct val="150000"/>
            </a:pPr>
            <a:r>
              <a:rPr lang="tr-TR" dirty="0" smtClean="0"/>
              <a:t>Hususları değerlendirilir. </a:t>
            </a:r>
            <a:endParaRPr lang="tr-TR" dirty="0"/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 smtClean="0"/>
              <a:t>Değerlendirmede her bir başlık için 1-6 puan arası puan verilir.  Toplam en fazla 18 puan verilir.</a:t>
            </a:r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 smtClean="0"/>
              <a:t>Değerlendirme, Aksiyon konusu ile ilgili Teknoloji Grup GYK üyeleri tarafından yapılır.</a:t>
            </a:r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 smtClean="0"/>
              <a:t>Gerekirse konu ile ilgili hakem görüşü alınabilir. </a:t>
            </a:r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6" name="Dikdörtgen 5"/>
          <p:cNvSpPr/>
          <p:nvPr/>
        </p:nvSpPr>
        <p:spPr>
          <a:xfrm>
            <a:off x="6060558" y="1466258"/>
            <a:ext cx="592233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20613"/>
              </a:buClr>
              <a:buSzPct val="150000"/>
            </a:pPr>
            <a:r>
              <a:rPr lang="tr-TR" dirty="0"/>
              <a:t>Aksiyon Başkanı/Ana Önereni destek mektubu ile </a:t>
            </a:r>
            <a:r>
              <a:rPr lang="tr-TR" dirty="0" smtClean="0"/>
              <a:t>yapılan başvurularda</a:t>
            </a:r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b="1" dirty="0" smtClean="0"/>
              <a:t>b</a:t>
            </a:r>
            <a:r>
              <a:rPr lang="tr-TR" b="1" dirty="0"/>
              <a:t>. Aksiyona Katılım Gerekçesi ve Beklenti, </a:t>
            </a:r>
            <a:endParaRPr lang="tr-TR" b="1" dirty="0" smtClean="0"/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b="1" dirty="0" smtClean="0"/>
              <a:t>c</a:t>
            </a:r>
            <a:r>
              <a:rPr lang="tr-TR" b="1" dirty="0"/>
              <a:t>. Akademik, Bilimsel Yetkinliğin Aksiyon ile Uyumu</a:t>
            </a:r>
            <a:r>
              <a:rPr lang="tr-TR" b="1" dirty="0" smtClean="0"/>
              <a:t> </a:t>
            </a:r>
          </a:p>
          <a:p>
            <a:pPr>
              <a:lnSpc>
                <a:spcPct val="150000"/>
              </a:lnSpc>
              <a:buClr>
                <a:srgbClr val="E20613"/>
              </a:buClr>
              <a:buSzPct val="150000"/>
            </a:pPr>
            <a:r>
              <a:rPr lang="tr-TR" dirty="0" smtClean="0"/>
              <a:t>Hususları değerlendirilir. </a:t>
            </a:r>
            <a:endParaRPr lang="tr-TR" dirty="0"/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 smtClean="0"/>
              <a:t>Değerlendirmede her bir başlık için 1-6 puan arası puan verilir.  Toplam en fazla 12 puan verilir. </a:t>
            </a:r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 smtClean="0"/>
              <a:t>Değerlendirme, Aksiyon konusu ile ilgili Teknoloji Grup GYK üyeleri tarafından yapılır.</a:t>
            </a:r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 smtClean="0"/>
              <a:t>Gerekirse konu ile ilgili hakem görüşü alınabilir. </a:t>
            </a:r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967538" y="1086811"/>
            <a:ext cx="10345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Yönetim Komitesi Üye Başvuruları TÜBİTAK tarafından değerlendirilir.</a:t>
            </a:r>
          </a:p>
        </p:txBody>
      </p:sp>
      <p:pic>
        <p:nvPicPr>
          <p:cNvPr id="1028" name="Picture 4" descr="Tübitak TEYDEB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42393" r="16025" b="30182"/>
          <a:stretch/>
        </p:blipFill>
        <p:spPr bwMode="auto">
          <a:xfrm>
            <a:off x="762739" y="5638228"/>
            <a:ext cx="1729295" cy="7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ILIM ÜNİVERSİTESİ - ARGEDA - Teknoloji Transfer Ofisi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7" b="13118"/>
          <a:stretch/>
        </p:blipFill>
        <p:spPr bwMode="auto">
          <a:xfrm>
            <a:off x="2492034" y="5653705"/>
            <a:ext cx="1697182" cy="67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ÜBİTAK-ARDEB 2022 Yılı 2. Dönem 1001 Projelerinin Bilimsel Değerlendirme  Sonuçları Açıklanmıştı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42307" r="56226" b="21680"/>
          <a:stretch/>
        </p:blipFill>
        <p:spPr bwMode="auto">
          <a:xfrm>
            <a:off x="8383235" y="5626367"/>
            <a:ext cx="1276980" cy="60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ÜBİTAK-ARDEB 2022 Yılı 2. Dönem 1001 Projelerinin Bilimsel Değerlendirme  Sonuçları Açıklanmıştı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42307" r="56226" b="21680"/>
          <a:stretch/>
        </p:blipFill>
        <p:spPr bwMode="auto">
          <a:xfrm>
            <a:off x="4260730" y="5699993"/>
            <a:ext cx="1276980" cy="60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 identity - C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37" y="-1"/>
            <a:ext cx="2320964" cy="10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744255" y="358863"/>
            <a:ext cx="8974667" cy="730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Detaylı Bilgi İçin:</a:t>
            </a:r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44255" y="1193782"/>
            <a:ext cx="108720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20613"/>
              </a:buClr>
              <a:buSzPct val="150000"/>
            </a:pPr>
            <a:r>
              <a:rPr lang="tr-TR" dirty="0">
                <a:hlinkClick r:id="rId3"/>
              </a:rPr>
              <a:t>https://www.cost.eu/</a:t>
            </a:r>
          </a:p>
          <a:p>
            <a:pPr>
              <a:lnSpc>
                <a:spcPct val="150000"/>
              </a:lnSpc>
              <a:buClr>
                <a:srgbClr val="E20613"/>
              </a:buClr>
              <a:buSzPct val="150000"/>
            </a:pPr>
            <a:r>
              <a:rPr lang="tr-TR" dirty="0" smtClean="0">
                <a:hlinkClick r:id="rId3"/>
              </a:rPr>
              <a:t>https</a:t>
            </a:r>
            <a:r>
              <a:rPr lang="tr-TR" dirty="0">
                <a:hlinkClick r:id="rId3"/>
              </a:rPr>
              <a:t>://</a:t>
            </a:r>
            <a:r>
              <a:rPr lang="tr-TR" dirty="0" smtClean="0">
                <a:hlinkClick r:id="rId3"/>
              </a:rPr>
              <a:t>www.tubitak.gov.tr/tr/kurumsal/uluslararasi/cok-tarafli-programlar/cost/icerik-genel-bilgi</a:t>
            </a:r>
            <a:endParaRPr lang="tr-TR" dirty="0" smtClean="0"/>
          </a:p>
          <a:p>
            <a:pPr fontAlgn="base"/>
            <a:endParaRPr lang="tr-TR" b="1" dirty="0" smtClean="0"/>
          </a:p>
          <a:p>
            <a:pPr fontAlgn="base"/>
            <a:r>
              <a:rPr lang="tr-TR" b="1" dirty="0" smtClean="0"/>
              <a:t>MURAT </a:t>
            </a:r>
            <a:r>
              <a:rPr lang="tr-TR" b="1" dirty="0"/>
              <a:t>TILTAK - COST İrtibat Noktası</a:t>
            </a:r>
            <a:br>
              <a:rPr lang="tr-TR" b="1" dirty="0"/>
            </a:br>
            <a:r>
              <a:rPr lang="tr-TR" b="1" dirty="0"/>
              <a:t>Uluslararası İşbirliği Daire Başkanlığı</a:t>
            </a:r>
            <a:br>
              <a:rPr lang="tr-TR" b="1" dirty="0"/>
            </a:br>
            <a:r>
              <a:rPr lang="tr-TR" b="1" dirty="0"/>
              <a:t>İkili ve Çoklu İlişkiler Müdürlüğü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Adres:</a:t>
            </a:r>
            <a:r>
              <a:rPr lang="tr-TR" dirty="0"/>
              <a:t> TÜBİTAK Başkanlık</a:t>
            </a:r>
            <a:br>
              <a:rPr lang="tr-TR" dirty="0"/>
            </a:br>
            <a:r>
              <a:rPr lang="tr-TR" dirty="0"/>
              <a:t>Tunus Caddesi No:80</a:t>
            </a:r>
            <a:br>
              <a:rPr lang="tr-TR" dirty="0"/>
            </a:br>
            <a:r>
              <a:rPr lang="tr-TR" dirty="0"/>
              <a:t>06100 Kavaklıdere / Ankara</a:t>
            </a:r>
            <a:br>
              <a:rPr lang="tr-TR" dirty="0"/>
            </a:br>
            <a:r>
              <a:rPr lang="tr-TR" dirty="0"/>
              <a:t>TÜRKİYE</a:t>
            </a:r>
            <a:br>
              <a:rPr lang="tr-TR" dirty="0"/>
            </a:br>
            <a:r>
              <a:rPr lang="tr-TR" b="1" dirty="0"/>
              <a:t>Tel:</a:t>
            </a:r>
            <a:r>
              <a:rPr lang="tr-TR" dirty="0"/>
              <a:t> (+90 312) 298 18 22</a:t>
            </a:r>
            <a:br>
              <a:rPr lang="tr-TR" dirty="0"/>
            </a:br>
            <a:r>
              <a:rPr lang="tr-TR" b="1" dirty="0"/>
              <a:t>Faks:</a:t>
            </a:r>
            <a:r>
              <a:rPr lang="tr-TR" dirty="0"/>
              <a:t> (+90 312) 427 74 83</a:t>
            </a:r>
            <a:br>
              <a:rPr lang="tr-TR" dirty="0"/>
            </a:br>
            <a:r>
              <a:rPr lang="tr-TR" b="1" dirty="0"/>
              <a:t>E-posta: </a:t>
            </a:r>
            <a:r>
              <a:rPr lang="tr-TR" b="1" u="sng" dirty="0">
                <a:hlinkClick r:id="rId4"/>
              </a:rPr>
              <a:t>cost.cnc.tr@tubitak.gov.tr</a:t>
            </a:r>
            <a:endParaRPr lang="tr-TR" dirty="0"/>
          </a:p>
          <a:p>
            <a:pPr fontAlgn="base"/>
            <a:r>
              <a:rPr lang="tr-TR" b="1" dirty="0"/>
              <a:t>                </a:t>
            </a:r>
            <a:r>
              <a:rPr lang="tr-TR" b="1" u="sng" dirty="0">
                <a:hlinkClick r:id="rId5"/>
              </a:rPr>
              <a:t>murat.tiltak@tubitak.gov.tr</a:t>
            </a:r>
            <a:endParaRPr lang="tr-TR" dirty="0"/>
          </a:p>
          <a:p>
            <a:pPr fontAlgn="base"/>
            <a:r>
              <a:rPr lang="tr-TR" dirty="0"/>
              <a:t>                </a:t>
            </a:r>
            <a:r>
              <a:rPr lang="tr-TR" u="sng" dirty="0">
                <a:hlinkClick r:id="rId6"/>
              </a:rPr>
              <a:t>uidb@tubitak.gov.tr</a:t>
            </a:r>
            <a:endParaRPr lang="tr-TR" dirty="0"/>
          </a:p>
          <a:p>
            <a:pPr>
              <a:lnSpc>
                <a:spcPct val="150000"/>
              </a:lnSpc>
              <a:buClr>
                <a:srgbClr val="E20613"/>
              </a:buClr>
              <a:buSzPct val="150000"/>
            </a:pPr>
            <a:endParaRPr lang="tr-TR" dirty="0" smtClean="0"/>
          </a:p>
          <a:p>
            <a:pPr>
              <a:lnSpc>
                <a:spcPct val="150000"/>
              </a:lnSpc>
              <a:buClr>
                <a:srgbClr val="E20613"/>
              </a:buClr>
              <a:buSzPct val="150000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92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4255" y="358863"/>
            <a:ext cx="7284929" cy="73090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COST Nedir?</a:t>
            </a:r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4254" y="1444013"/>
            <a:ext cx="7993345" cy="427945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900" dirty="0" smtClean="0"/>
              <a:t>COST bilim ve teknolojide ulusal kaynaklarla desteklenen projelerin Avrupa düzeyinde koordinasyonunu sağlamak </a:t>
            </a:r>
            <a:r>
              <a:rPr lang="tr-TR" sz="1900" dirty="0"/>
              <a:t>amacıyla 22-23 Kasım 1971 tarihlerinde yapılan Bakanlar Konferansı ile </a:t>
            </a:r>
            <a:r>
              <a:rPr lang="tr-TR" sz="1900" dirty="0" smtClean="0"/>
              <a:t>kurulmuş hükümetler arası bir kuruluştur.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900" dirty="0" smtClean="0"/>
              <a:t>Ülkemiz </a:t>
            </a:r>
            <a:r>
              <a:rPr lang="tr-TR" sz="1900" dirty="0"/>
              <a:t>kurucu ülkeler arasında yer almıştır. COST’un ülkemizdeki bilimsel koordinatörlüğü TÜBİTAK tarafından yürütülmektedir. </a:t>
            </a:r>
            <a:endParaRPr lang="tr-TR" sz="1900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900" dirty="0" smtClean="0"/>
              <a:t>COST, ulusal </a:t>
            </a:r>
            <a:r>
              <a:rPr lang="tr-TR" sz="1900" dirty="0"/>
              <a:t>a</a:t>
            </a:r>
            <a:r>
              <a:rPr lang="tr-TR" sz="1900" dirty="0" smtClean="0"/>
              <a:t>raştırmacıların Avrupa düzeyinde oluşturulmuş iş birliği ağlarına dahil olmalarını sağlar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900" dirty="0" smtClean="0"/>
              <a:t>COST’un günümüzde 40’tan fazla üyesi vardır. Bu üyelerin yarısı «Kapsayıcı hedef ülke» olarak adlandırılan ülkelerdendir. </a:t>
            </a:r>
          </a:p>
          <a:p>
            <a:pPr>
              <a:buClr>
                <a:srgbClr val="C00000"/>
              </a:buClr>
              <a:buSzPct val="150000"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r-T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Visual identity - C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37" y="-1"/>
            <a:ext cx="2320964" cy="10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333" y="1427394"/>
            <a:ext cx="3362667" cy="492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t="27401"/>
          <a:stretch/>
        </p:blipFill>
        <p:spPr>
          <a:xfrm>
            <a:off x="1336922" y="3987208"/>
            <a:ext cx="8992857" cy="2528421"/>
          </a:xfrm>
          <a:prstGeom prst="rect">
            <a:avLst/>
          </a:prstGeom>
        </p:spPr>
      </p:pic>
      <p:pic>
        <p:nvPicPr>
          <p:cNvPr id="6" name="Picture 2" descr="Visual identity - C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37" y="-1"/>
            <a:ext cx="2320964" cy="10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744255" y="358863"/>
            <a:ext cx="7284929" cy="73090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COST Aksiyonları</a:t>
            </a:r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744255" y="1199465"/>
            <a:ext cx="10931279" cy="33670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800" dirty="0"/>
              <a:t>Araştırmacıların işbirliği yapmak amacıyla belirli bir bilimsel konu çerçevesinde bir araya geldikleri projelere “Aksiyon” </a:t>
            </a:r>
            <a:r>
              <a:rPr lang="tr-TR" sz="1800" dirty="0" smtClean="0"/>
              <a:t>denir. COST, bu aksiyonların kurulabilmesi için platform oluşturur.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SzPct val="150000"/>
              <a:buNone/>
            </a:pPr>
            <a:r>
              <a:rPr lang="tr-TR" sz="1800" b="1" dirty="0" smtClean="0"/>
              <a:t>Aksiyonların Özellikleri:</a:t>
            </a:r>
          </a:p>
          <a:p>
            <a:pPr>
              <a:buClr>
                <a:srgbClr val="C00000"/>
              </a:buClr>
              <a:buSzPct val="150000"/>
            </a:pPr>
            <a:r>
              <a:rPr lang="tr-TR" sz="1800" b="1" dirty="0" smtClean="0"/>
              <a:t>Aşağıdan yukarı: </a:t>
            </a:r>
            <a:r>
              <a:rPr lang="tr-TR" sz="1800" dirty="0" smtClean="0"/>
              <a:t>Aksiyonlarda araştırmacılar kendi </a:t>
            </a:r>
            <a:r>
              <a:rPr lang="tr-TR" sz="1800" dirty="0"/>
              <a:t>fikir ve çalışma alanına göre ağlar oluşturabilir. </a:t>
            </a:r>
          </a:p>
          <a:p>
            <a:pPr>
              <a:buClr>
                <a:srgbClr val="C00000"/>
              </a:buClr>
              <a:buSzPct val="150000"/>
            </a:pPr>
            <a:r>
              <a:rPr lang="tr-TR" sz="1800" b="1" dirty="0"/>
              <a:t>Açık:</a:t>
            </a:r>
            <a:r>
              <a:rPr lang="tr-TR" sz="1800" dirty="0"/>
              <a:t> Yeni ortaklar veya araştırmacılar, COST aksiyonuna herhangi bir zamanda dahil olabilir.</a:t>
            </a:r>
          </a:p>
          <a:p>
            <a:pPr>
              <a:buClr>
                <a:srgbClr val="C00000"/>
              </a:buClr>
              <a:buSzPct val="150000"/>
            </a:pPr>
            <a:r>
              <a:rPr lang="tr-TR" sz="1800" b="1" dirty="0"/>
              <a:t>Kapsayıcı:</a:t>
            </a:r>
            <a:r>
              <a:rPr lang="tr-TR" sz="1800" dirty="0"/>
              <a:t> Ağa </a:t>
            </a:r>
            <a:r>
              <a:rPr lang="tr-TR" sz="1800" dirty="0" smtClean="0"/>
              <a:t>dahil </a:t>
            </a:r>
            <a:r>
              <a:rPr lang="tr-TR" sz="1800" dirty="0"/>
              <a:t>olmak için cinsiyet, köken, ırk, yaş ayrımı yapılmaz.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2319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isual identity - C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37" y="-1"/>
            <a:ext cx="2320964" cy="10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744255" y="358863"/>
            <a:ext cx="7284929" cy="73090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COST Aksiyonları</a:t>
            </a:r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744254" y="1444013"/>
            <a:ext cx="7495979" cy="33670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800" dirty="0" smtClean="0"/>
              <a:t>COST Aksiyonlarında ağ desteği sağlanır, araştırma desteği verilmez.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800" dirty="0" smtClean="0"/>
              <a:t>Her COST Aksiyonunda 1 Adet Yönetim Komitesi(MC) ve farklı sayılarda Çalışma Grupları bulunur.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800" dirty="0" smtClean="0"/>
              <a:t>Yönetim Komitesi Aksiyon ile ilgili idari konularda karar alır. </a:t>
            </a:r>
            <a:endParaRPr lang="tr-TR" sz="1800" dirty="0"/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800" dirty="0" smtClean="0"/>
              <a:t>Yönetim Komitesinde her COST üyesi ülkeden en fazla 2 Yönetim Komitesi üyesi yer alır. Ülkemiz adına Yönetim Komitesi üye seçimini TÜBİTAK yapar.  </a:t>
            </a:r>
            <a:endParaRPr lang="tr-TR" sz="1800" dirty="0"/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endParaRPr lang="tr-TR" sz="1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233" y="2128252"/>
            <a:ext cx="3598345" cy="23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10" y="1202267"/>
            <a:ext cx="9826786" cy="5156201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726510" y="1168402"/>
            <a:ext cx="10464800" cy="519006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44255" y="358863"/>
            <a:ext cx="7284929" cy="730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COST Aksiyonlarının Faydaları</a:t>
            </a:r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2" descr="Visual identity - C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37" y="-1"/>
            <a:ext cx="2320964" cy="10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744255" y="1418612"/>
            <a:ext cx="9809041" cy="49398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800" dirty="0" smtClean="0"/>
              <a:t>Araştırmacıların birlikte </a:t>
            </a:r>
            <a:r>
              <a:rPr lang="tr-TR" sz="1800" dirty="0"/>
              <a:t>çalışmanın sunduğu fırsatlar ve diğer ülkelerden gelen kaynaklardan </a:t>
            </a:r>
            <a:r>
              <a:rPr lang="tr-TR" sz="1800" dirty="0" smtClean="0"/>
              <a:t>yararlanarak araştırmalarını </a:t>
            </a:r>
            <a:r>
              <a:rPr lang="tr-TR" sz="1800" dirty="0"/>
              <a:t>geliştirmelerini sağlar.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800" dirty="0" smtClean="0"/>
              <a:t>Uluslararası </a:t>
            </a:r>
            <a:r>
              <a:rPr lang="tr-TR" sz="1800" dirty="0"/>
              <a:t>hareketliliği sağlar ve </a:t>
            </a:r>
            <a:r>
              <a:rPr lang="tr-TR" sz="1800" dirty="0" smtClean="0"/>
              <a:t>araştırmacıların çalışmalarının </a:t>
            </a:r>
            <a:r>
              <a:rPr lang="tr-TR" sz="1800" dirty="0"/>
              <a:t>görünürlüğünü </a:t>
            </a:r>
            <a:r>
              <a:rPr lang="tr-TR" sz="1800" dirty="0" smtClean="0"/>
              <a:t>artırır. </a:t>
            </a:r>
            <a:endParaRPr lang="tr-TR" sz="1800" dirty="0"/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800" dirty="0" smtClean="0"/>
              <a:t>Araştırmacıların </a:t>
            </a:r>
            <a:r>
              <a:rPr lang="tr-TR" sz="1800" dirty="0"/>
              <a:t>kariyer gelişimini artırır.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800" dirty="0" smtClean="0"/>
              <a:t>Araştırmacıların </a:t>
            </a:r>
            <a:r>
              <a:rPr lang="tr-TR" sz="1800" dirty="0"/>
              <a:t>profesyonel ağını genişletir ve diğer ülkelerdeki deneyimli araştırmacılar ile bağlantı kurmasını sağlar.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800" dirty="0" smtClean="0"/>
              <a:t>COST, Yeni </a:t>
            </a:r>
            <a:r>
              <a:rPr lang="tr-TR" sz="1800" dirty="0"/>
              <a:t>yeteneklerin keşfedilmesi ve ortaya çıkan bilimsel </a:t>
            </a:r>
            <a:r>
              <a:rPr lang="tr-TR" sz="1800" dirty="0" smtClean="0"/>
              <a:t>konuların desteklenmesi ile </a:t>
            </a:r>
            <a:r>
              <a:rPr lang="tr-TR" sz="1800" dirty="0"/>
              <a:t>bilim camiasının gelişmesine katkıda bulunur</a:t>
            </a:r>
            <a:r>
              <a:rPr lang="tr-TR" sz="1800" dirty="0" smtClean="0"/>
              <a:t>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r>
              <a:rPr lang="tr-TR" sz="1800" dirty="0" smtClean="0"/>
              <a:t>COST, </a:t>
            </a:r>
            <a:r>
              <a:rPr lang="tr-TR" sz="1800" dirty="0"/>
              <a:t>ileri araştırma ve inovasyon finansmanı için bir ön portal görevi görür. Yeni fırsatları teşvik eder.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50000"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0579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55" y="1253067"/>
            <a:ext cx="8628345" cy="523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744255" y="358863"/>
            <a:ext cx="7284929" cy="730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COST’un Desteklediği Alanlar</a:t>
            </a:r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2" descr="Visual identity - C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37" y="-1"/>
            <a:ext cx="2320964" cy="10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isual identity - C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37" y="-1"/>
            <a:ext cx="2320964" cy="10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nvan 1"/>
          <p:cNvSpPr txBox="1">
            <a:spLocks/>
          </p:cNvSpPr>
          <p:nvPr/>
        </p:nvSpPr>
        <p:spPr>
          <a:xfrm>
            <a:off x="744255" y="358863"/>
            <a:ext cx="8974667" cy="730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COST Aksiyonlarına Katılım</a:t>
            </a:r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744255" y="1257577"/>
            <a:ext cx="108720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 smtClean="0"/>
              <a:t>Araştırmacılar sosyal </a:t>
            </a:r>
            <a:r>
              <a:rPr lang="tr-TR" dirty="0"/>
              <a:t>bilimlerden en teknolojik </a:t>
            </a:r>
            <a:r>
              <a:rPr lang="tr-TR" dirty="0" smtClean="0"/>
              <a:t>konulara </a:t>
            </a:r>
            <a:r>
              <a:rPr lang="tr-TR" dirty="0"/>
              <a:t>kadar her türlü bilimsel alanda </a:t>
            </a:r>
            <a:r>
              <a:rPr lang="tr-TR" dirty="0" smtClean="0"/>
              <a:t>ağ </a:t>
            </a:r>
            <a:r>
              <a:rPr lang="tr-TR" dirty="0"/>
              <a:t>oluşturabilir veya </a:t>
            </a:r>
            <a:r>
              <a:rPr lang="tr-TR" dirty="0" smtClean="0"/>
              <a:t>mevcut ağalara katılabilir. </a:t>
            </a:r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 smtClean="0"/>
              <a:t>COST aksiyonları disiplinler arası oluşturulabilir. Böylece farklı uzmanlık alanlarına sahip araştırmacılar birlikte çalışabilir. </a:t>
            </a:r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 smtClean="0"/>
              <a:t>Kamu </a:t>
            </a:r>
            <a:r>
              <a:rPr lang="tr-TR" dirty="0"/>
              <a:t>ve özel her türlü Kurum, Akademi, STK'lar, </a:t>
            </a:r>
            <a:r>
              <a:rPr lang="tr-TR" dirty="0" smtClean="0"/>
              <a:t>Sanayi </a:t>
            </a:r>
            <a:r>
              <a:rPr lang="tr-TR" dirty="0"/>
              <a:t>ve KOBİ'ler </a:t>
            </a:r>
            <a:r>
              <a:rPr lang="tr-TR" dirty="0" smtClean="0"/>
              <a:t> aksiyonlarda yer </a:t>
            </a:r>
            <a:r>
              <a:rPr lang="tr-TR" dirty="0"/>
              <a:t>alabilir. 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 smtClean="0"/>
              <a:t>Araştırmacılar kariyerinin </a:t>
            </a:r>
            <a:r>
              <a:rPr lang="tr-TR" dirty="0"/>
              <a:t>herhangi bir aşamasında </a:t>
            </a:r>
            <a:r>
              <a:rPr lang="tr-TR" dirty="0" smtClean="0"/>
              <a:t>aksiyonlara başvuru yapabilir. </a:t>
            </a:r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 smtClean="0"/>
              <a:t>Başvuru kabul edilirse araştırmacılar 4 yıl boyunca fon almaya hak kazanır ve bu süre zarfında yeni ortaklar veya uzmanlar aksiyona dahil olabilir. </a:t>
            </a:r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955" y="5635888"/>
            <a:ext cx="1095793" cy="760609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5"/>
          <a:srcRect l="8409" r="12138" b="4200"/>
          <a:stretch/>
        </p:blipFill>
        <p:spPr>
          <a:xfrm>
            <a:off x="1234414" y="5555629"/>
            <a:ext cx="342346" cy="860138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1005" y="5586490"/>
            <a:ext cx="972043" cy="85940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995" t="14085" r="24244" b="9059"/>
          <a:stretch/>
        </p:blipFill>
        <p:spPr>
          <a:xfrm>
            <a:off x="9338733" y="5616618"/>
            <a:ext cx="819331" cy="799150"/>
          </a:xfrm>
          <a:prstGeom prst="rect">
            <a:avLst/>
          </a:prstGeom>
        </p:spPr>
      </p:pic>
      <p:sp>
        <p:nvSpPr>
          <p:cNvPr id="19" name="Dikdörtgen 18"/>
          <p:cNvSpPr/>
          <p:nvPr/>
        </p:nvSpPr>
        <p:spPr>
          <a:xfrm>
            <a:off x="4854128" y="5126498"/>
            <a:ext cx="126579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ENDÜSTRİ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2616919" y="5126498"/>
            <a:ext cx="11817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AKADEMİ</a:t>
            </a:r>
            <a:endParaRPr lang="tr-TR" sz="2000" dirty="0">
              <a:ln w="0">
                <a:solidFill>
                  <a:schemeClr val="tx2">
                    <a:lumMod val="75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753615" y="4847743"/>
            <a:ext cx="16017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KAMU&amp;ÖZEL </a:t>
            </a:r>
          </a:p>
          <a:p>
            <a:pPr algn="ctr"/>
            <a:r>
              <a:rPr lang="tr-TR" sz="2000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KURUMLAR</a:t>
            </a:r>
            <a:endParaRPr lang="tr-TR" sz="2000" dirty="0">
              <a:ln w="0">
                <a:solidFill>
                  <a:schemeClr val="tx2">
                    <a:lumMod val="75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9439101" y="5090909"/>
            <a:ext cx="5596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STK</a:t>
            </a:r>
            <a:endParaRPr lang="tr-TR" sz="2000" dirty="0">
              <a:ln w="0">
                <a:solidFill>
                  <a:schemeClr val="tx2">
                    <a:lumMod val="75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7416302" y="5089688"/>
            <a:ext cx="6790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KOBİ</a:t>
            </a:r>
            <a:endParaRPr lang="tr-TR" sz="2000" dirty="0">
              <a:ln w="0">
                <a:solidFill>
                  <a:schemeClr val="tx2">
                    <a:lumMod val="75000"/>
                  </a:scheme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6733" y="5681744"/>
            <a:ext cx="822106" cy="73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 identity - C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37" y="-1"/>
            <a:ext cx="2320964" cy="10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744255" y="358863"/>
            <a:ext cx="8974667" cy="730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COST Aksiyonlarına Katılım</a:t>
            </a:r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44255" y="1193782"/>
            <a:ext cx="1087201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20613"/>
              </a:buClr>
              <a:buSzPct val="150000"/>
            </a:pPr>
            <a:r>
              <a:rPr lang="tr-TR" b="1" dirty="0" smtClean="0"/>
              <a:t>Mevcut COST Aksiyonuna Yönetim Komitesi Üyesi olarak katılım:</a:t>
            </a:r>
          </a:p>
          <a:p>
            <a:pPr>
              <a:lnSpc>
                <a:spcPct val="150000"/>
              </a:lnSpc>
              <a:buClr>
                <a:srgbClr val="E20613"/>
              </a:buClr>
              <a:buSzPct val="150000"/>
            </a:pPr>
            <a:r>
              <a:rPr lang="tr-TR" dirty="0" smtClean="0"/>
              <a:t>Araştırmacı, COST’un web sitesinden kendisine uygun Aksiyonu inceler ve Yönetim Komitesi üyelerini kontrol eder. </a:t>
            </a:r>
            <a:r>
              <a:rPr lang="tr-TR" dirty="0"/>
              <a:t>T</a:t>
            </a:r>
            <a:r>
              <a:rPr lang="tr-TR" dirty="0" smtClean="0"/>
              <a:t>ürkiye için 2 kişilik kontenjan dolmamışsa TÜBİTAK’a başvuruda bulunur. Başvuru için:</a:t>
            </a:r>
          </a:p>
          <a:p>
            <a:pPr marL="342900" indent="-342900">
              <a:lnSpc>
                <a:spcPct val="150000"/>
              </a:lnSpc>
              <a:buClr>
                <a:srgbClr val="E20613"/>
              </a:buClr>
              <a:buSzPct val="150000"/>
              <a:buFont typeface="+mj-lt"/>
              <a:buAutoNum type="arabicPeriod"/>
            </a:pPr>
            <a:r>
              <a:rPr lang="tr-TR" dirty="0" smtClean="0"/>
              <a:t>Kabul </a:t>
            </a:r>
            <a:r>
              <a:rPr lang="tr-TR" dirty="0"/>
              <a:t>Edilmiş Bir COST Aksiyonunu COST’a “Main Proposer–Ana Teklif Sahibi” Olarak Öneren Bir Araştırmacı </a:t>
            </a:r>
            <a:r>
              <a:rPr lang="tr-TR" dirty="0" smtClean="0"/>
              <a:t>COST </a:t>
            </a:r>
            <a:r>
              <a:rPr lang="tr-TR" dirty="0"/>
              <a:t>Aksiyonuna doğrudan MC üyesi olarak </a:t>
            </a:r>
            <a:r>
              <a:rPr lang="tr-TR" dirty="0" smtClean="0"/>
              <a:t>atanabilir. </a:t>
            </a:r>
          </a:p>
          <a:p>
            <a:pPr marL="342900" indent="-342900">
              <a:lnSpc>
                <a:spcPct val="150000"/>
              </a:lnSpc>
              <a:buClr>
                <a:srgbClr val="E20613"/>
              </a:buClr>
              <a:buSzPct val="150000"/>
              <a:buFont typeface="+mj-lt"/>
              <a:buAutoNum type="arabicPeriod"/>
            </a:pPr>
            <a:r>
              <a:rPr lang="tr-TR" dirty="0" smtClean="0"/>
              <a:t>MC </a:t>
            </a:r>
            <a:r>
              <a:rPr lang="tr-TR" dirty="0"/>
              <a:t>üye Kotası uygun, yürürlükteki bir Aksiyona söz konusu Aksiyonun konusuyla uyumlu yeni bir TÜBİTAK “2515 COST Destek Programı” projesi sunarak katılım </a:t>
            </a:r>
            <a:r>
              <a:rPr lang="tr-TR" dirty="0" smtClean="0"/>
              <a:t>sağlanabilir. </a:t>
            </a:r>
          </a:p>
          <a:p>
            <a:pPr marL="342900" indent="-342900">
              <a:lnSpc>
                <a:spcPct val="150000"/>
              </a:lnSpc>
              <a:buClr>
                <a:srgbClr val="E20613"/>
              </a:buClr>
              <a:buSzPct val="150000"/>
              <a:buFont typeface="+mj-lt"/>
              <a:buAutoNum type="arabicPeriod"/>
            </a:pPr>
            <a:r>
              <a:rPr lang="tr-TR" dirty="0" smtClean="0"/>
              <a:t>TÜBİTAK </a:t>
            </a:r>
            <a:r>
              <a:rPr lang="tr-TR" dirty="0"/>
              <a:t>– ARDEB Projesi, 1001/1003/1004/1007/3501/Uluslararası İkili-Çoklu İşbirliği Programları Projesi ile </a:t>
            </a:r>
            <a:r>
              <a:rPr lang="tr-TR" dirty="0" smtClean="0"/>
              <a:t>Başvuru yapılabilir. </a:t>
            </a:r>
          </a:p>
          <a:p>
            <a:pPr marL="342900" indent="-342900">
              <a:lnSpc>
                <a:spcPct val="150000"/>
              </a:lnSpc>
              <a:buClr>
                <a:srgbClr val="E20613"/>
              </a:buClr>
              <a:buSzPct val="150000"/>
              <a:buFont typeface="+mj-lt"/>
              <a:buAutoNum type="arabicPeriod"/>
            </a:pPr>
            <a:r>
              <a:rPr lang="tr-TR" dirty="0" smtClean="0"/>
              <a:t>TÜBİTAK </a:t>
            </a:r>
            <a:r>
              <a:rPr lang="tr-TR" dirty="0"/>
              <a:t>– TEYDEB Projesi, 1501/1505/1507/1509/1511/1707/SAYEM Projesi ile </a:t>
            </a:r>
            <a:r>
              <a:rPr lang="tr-TR" dirty="0" smtClean="0"/>
              <a:t>Başvuru yapılabilir. </a:t>
            </a:r>
          </a:p>
          <a:p>
            <a:pPr marL="342900" indent="-342900">
              <a:lnSpc>
                <a:spcPct val="150000"/>
              </a:lnSpc>
              <a:buClr>
                <a:srgbClr val="E20613"/>
              </a:buClr>
              <a:buSzPct val="150000"/>
              <a:buFont typeface="+mj-lt"/>
              <a:buAutoNum type="arabicPeriod"/>
            </a:pPr>
            <a:r>
              <a:rPr lang="tr-TR" dirty="0" smtClean="0"/>
              <a:t>TÜBİTAK-BİDEB </a:t>
            </a:r>
            <a:r>
              <a:rPr lang="tr-TR" dirty="0"/>
              <a:t>Bursiyerliği ile </a:t>
            </a:r>
            <a:r>
              <a:rPr lang="tr-TR" dirty="0" smtClean="0"/>
              <a:t>Başvuru yapılabilir.</a:t>
            </a:r>
          </a:p>
          <a:p>
            <a:pPr marL="342900" indent="-342900">
              <a:lnSpc>
                <a:spcPct val="150000"/>
              </a:lnSpc>
              <a:buClr>
                <a:srgbClr val="E20613"/>
              </a:buClr>
              <a:buSzPct val="150000"/>
              <a:buFont typeface="+mj-lt"/>
              <a:buAutoNum type="arabicPeriod"/>
            </a:pPr>
            <a:r>
              <a:rPr lang="tr-TR" dirty="0" smtClean="0"/>
              <a:t>Avrupa </a:t>
            </a:r>
            <a:r>
              <a:rPr lang="tr-TR" dirty="0"/>
              <a:t>Birliği Çerçeve Programı Projesi ile </a:t>
            </a:r>
            <a:r>
              <a:rPr lang="tr-TR" dirty="0" smtClean="0"/>
              <a:t>Başvuru yapılabilir. </a:t>
            </a:r>
          </a:p>
          <a:p>
            <a:pPr marL="342900" indent="-342900">
              <a:lnSpc>
                <a:spcPct val="150000"/>
              </a:lnSpc>
              <a:buClr>
                <a:srgbClr val="E20613"/>
              </a:buClr>
              <a:buSzPct val="150000"/>
              <a:buFont typeface="+mj-lt"/>
              <a:buAutoNum type="arabicPeriod"/>
            </a:pPr>
            <a:r>
              <a:rPr lang="nn-NO" dirty="0" smtClean="0"/>
              <a:t>Aksiyon </a:t>
            </a:r>
            <a:r>
              <a:rPr lang="nn-NO" dirty="0"/>
              <a:t>Başkanı Destek Mektubu ile </a:t>
            </a:r>
            <a:r>
              <a:rPr lang="nn-NO" dirty="0" smtClean="0"/>
              <a:t>Başvuru</a:t>
            </a:r>
            <a:r>
              <a:rPr lang="tr-TR" dirty="0" smtClean="0"/>
              <a:t> yapılabilir. </a:t>
            </a:r>
          </a:p>
        </p:txBody>
      </p:sp>
    </p:spTree>
    <p:extLst>
      <p:ext uri="{BB962C8B-B14F-4D97-AF65-F5344CB8AC3E}">
        <p14:creationId xmlns:p14="http://schemas.microsoft.com/office/powerpoint/2010/main" val="42894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 identity - C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37" y="-1"/>
            <a:ext cx="2320964" cy="10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744255" y="358863"/>
            <a:ext cx="8974667" cy="730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COST Aksiyonlarına Katılım</a:t>
            </a:r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44255" y="1193782"/>
            <a:ext cx="108720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b="1" dirty="0"/>
              <a:t>Mevcut COST </a:t>
            </a:r>
            <a:r>
              <a:rPr lang="tr-TR" b="1" dirty="0" smtClean="0"/>
              <a:t>Aksiyonuna </a:t>
            </a:r>
            <a:r>
              <a:rPr lang="tr-TR" b="1" dirty="0"/>
              <a:t>Çalışma Grubu (Working Group-WG) Üyesi Olarak Katılım</a:t>
            </a:r>
            <a:r>
              <a:rPr lang="tr-TR" b="1" dirty="0" smtClean="0"/>
              <a:t>:</a:t>
            </a:r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/>
              <a:t>Her bir COST Aksiyonunda Aksiyonun bilimsel amaçlarının gerçekleştirilmesine yönelik farklı sayılarda Çalışma Grupları bulunmaktadır. 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 smtClean="0"/>
              <a:t>Çalışma </a:t>
            </a:r>
            <a:r>
              <a:rPr lang="tr-TR" dirty="0"/>
              <a:t>Grubu üyelerinin atamaları  Yönetim Komitesi tarafından gerçekleştirilmektedir</a:t>
            </a:r>
            <a:r>
              <a:rPr lang="tr-TR" dirty="0" smtClean="0"/>
              <a:t>.</a:t>
            </a:r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 smtClean="0"/>
              <a:t> </a:t>
            </a:r>
            <a:r>
              <a:rPr lang="tr-TR" dirty="0"/>
              <a:t>Çalışma Grubuna dahil edilecek araştırmacı sayısına yönelik bir limit bulunmayıp kişinin uzmanlık alanı ve Aksiyonun mevcut bütçesi doğrultusunda yeni araştırmacılar dahil edilebilmektedir. </a:t>
            </a:r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 smtClean="0"/>
              <a:t>Aksiyonun </a:t>
            </a:r>
            <a:r>
              <a:rPr lang="tr-TR" dirty="0"/>
              <a:t>web sayfasında yer alan </a:t>
            </a:r>
            <a:r>
              <a:rPr lang="tr-TR" b="1" dirty="0"/>
              <a:t>“Working Group”</a:t>
            </a:r>
            <a:r>
              <a:rPr lang="tr-TR" dirty="0"/>
              <a:t>  kısmındaki başvuru sistemini kullanarak Çalışma Grubu Üyesi olmak amacıyla başvuruda bulunması yeterlidir. 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 smtClean="0"/>
              <a:t>Talep</a:t>
            </a:r>
            <a:r>
              <a:rPr lang="tr-TR" dirty="0"/>
              <a:t>, Yönetim Komitesi üyelerince görüşülecek ve söz konusu araştırmacı Çalışma Grubu alanına uygun bulunursa atama </a:t>
            </a:r>
            <a:r>
              <a:rPr lang="tr-TR" dirty="0" smtClean="0"/>
              <a:t>gerçekleştirilebilecektir.</a:t>
            </a:r>
            <a:endParaRPr lang="tr-TR" dirty="0"/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dirty="0" smtClean="0"/>
              <a:t>Çalışma </a:t>
            </a:r>
            <a:r>
              <a:rPr lang="tr-TR" dirty="0"/>
              <a:t>Grubu atamalarında TÜBİTAK'ın herhangi bir yetki ve sorumluluğu bulunmamaktadır. </a:t>
            </a:r>
          </a:p>
          <a:p>
            <a:pPr marL="285750" indent="-285750">
              <a:lnSpc>
                <a:spcPct val="150000"/>
              </a:lnSpc>
              <a:buClr>
                <a:srgbClr val="E20613"/>
              </a:buClr>
              <a:buSzPct val="150000"/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98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9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0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5_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spcFirstLastPara="0" vert="horz" wrap="square" lIns="216354" tIns="189034" rIns="216354" bIns="189034" numCol="1" spcCol="1270" rtlCol="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Corbel" pitchFamily="34" charset="0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TÜBİTAK_TR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spcFirstLastPara="0" vert="horz" wrap="square" lIns="216354" tIns="189034" rIns="216354" bIns="189034" numCol="1" spcCol="1270" rtlCol="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 algn="ctr">
          <a:spcBef>
            <a:spcPts val="300"/>
          </a:spcBef>
          <a:spcAft>
            <a:spcPts val="300"/>
          </a:spcAft>
          <a:buFont typeface="Arial" panose="020B0604020202020204" pitchFamily="34" charset="0"/>
          <a:buChar char="•"/>
          <a:defRPr sz="1200" noProof="0" dirty="0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755A05A0-185D-4C01-81D5-D16A3CC30272}" vid="{5B68622F-5A47-4FAF-84F1-491E5C8566DE}"/>
    </a:ext>
  </a:extLst>
</a:theme>
</file>

<file path=ppt/theme/theme20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lank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Blank Presentation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EBEE4"/>
        </a:solidFill>
        <a:ln w="12700" cap="flat" cmpd="sng" algn="ctr">
          <a:noFill/>
          <a:prstDash val="solid"/>
          <a:miter lim="800000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286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kern="0" cap="none" spc="0" normalizeH="0" baseline="0" noProof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Arial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ema1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23517</TotalTime>
  <Words>968</Words>
  <Application>Microsoft Office PowerPoint</Application>
  <PresentationFormat>Geniş ekran</PresentationFormat>
  <Paragraphs>102</Paragraphs>
  <Slides>11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18</vt:i4>
      </vt:variant>
      <vt:variant>
        <vt:lpstr>Slayt Başlıkları</vt:lpstr>
      </vt:variant>
      <vt:variant>
        <vt:i4>11</vt:i4>
      </vt:variant>
    </vt:vector>
  </HeadingPairs>
  <TitlesOfParts>
    <vt:vector size="38" baseType="lpstr">
      <vt:lpstr>MS PGothic</vt:lpstr>
      <vt:lpstr>Arial</vt:lpstr>
      <vt:lpstr>Calibri</vt:lpstr>
      <vt:lpstr>Calibri Light</vt:lpstr>
      <vt:lpstr>Corbel</vt:lpstr>
      <vt:lpstr>Futura Bk BT</vt:lpstr>
      <vt:lpstr>Helvetica</vt:lpstr>
      <vt:lpstr>Roboto</vt:lpstr>
      <vt:lpstr>Tahoma</vt:lpstr>
      <vt:lpstr>Özel Tasarım</vt:lpstr>
      <vt:lpstr>Tema1</vt:lpstr>
      <vt:lpstr>2_Blank Presentation</vt:lpstr>
      <vt:lpstr>3_Blank Presentation</vt:lpstr>
      <vt:lpstr>4_Blank Presentation</vt:lpstr>
      <vt:lpstr>5_Blank Presentation</vt:lpstr>
      <vt:lpstr>8_Blank Presentation</vt:lpstr>
      <vt:lpstr>2_Office Teması</vt:lpstr>
      <vt:lpstr>1_Tema1</vt:lpstr>
      <vt:lpstr>3_Office Teması</vt:lpstr>
      <vt:lpstr>4_Office Teması</vt:lpstr>
      <vt:lpstr>5_Office Teması</vt:lpstr>
      <vt:lpstr>6_Office Teması</vt:lpstr>
      <vt:lpstr>9_Office Teması</vt:lpstr>
      <vt:lpstr>10_Office Teması</vt:lpstr>
      <vt:lpstr>11_Office Teması</vt:lpstr>
      <vt:lpstr>5_Ulusal Yenilik Sistemimizin Geleceği_2</vt:lpstr>
      <vt:lpstr>TÜBİTAK_TR</vt:lpstr>
      <vt:lpstr>PowerPoint Sunusu</vt:lpstr>
      <vt:lpstr>COST Nedir?</vt:lpstr>
      <vt:lpstr>COST Aksiyonları</vt:lpstr>
      <vt:lpstr>COST Aksiyonları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Nurettin HAZER</dc:title>
  <dc:creator>Nurettin Hazer</dc:creator>
  <cp:lastModifiedBy>dell</cp:lastModifiedBy>
  <cp:revision>1028</cp:revision>
  <cp:lastPrinted>2023-04-13T08:54:15Z</cp:lastPrinted>
  <dcterms:created xsi:type="dcterms:W3CDTF">2017-07-14T13:38:24Z</dcterms:created>
  <dcterms:modified xsi:type="dcterms:W3CDTF">2023-06-22T10:36:35Z</dcterms:modified>
</cp:coreProperties>
</file>